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0" r:id="rId1"/>
  </p:sldMasterIdLst>
  <p:notesMasterIdLst>
    <p:notesMasterId r:id="rId20"/>
  </p:notesMasterIdLst>
  <p:handoutMasterIdLst>
    <p:handoutMasterId r:id="rId21"/>
  </p:handoutMasterIdLst>
  <p:sldIdLst>
    <p:sldId id="436" r:id="rId2"/>
    <p:sldId id="345" r:id="rId3"/>
    <p:sldId id="440" r:id="rId4"/>
    <p:sldId id="439" r:id="rId5"/>
    <p:sldId id="442" r:id="rId6"/>
    <p:sldId id="443" r:id="rId7"/>
    <p:sldId id="444" r:id="rId8"/>
    <p:sldId id="445" r:id="rId9"/>
    <p:sldId id="446" r:id="rId10"/>
    <p:sldId id="399" r:id="rId11"/>
    <p:sldId id="409" r:id="rId12"/>
    <p:sldId id="410" r:id="rId13"/>
    <p:sldId id="447" r:id="rId14"/>
    <p:sldId id="402" r:id="rId15"/>
    <p:sldId id="411" r:id="rId16"/>
    <p:sldId id="412" r:id="rId17"/>
    <p:sldId id="437" r:id="rId18"/>
    <p:sldId id="404" r:id="rId19"/>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800080"/>
    <a:srgbClr val="FF0000"/>
    <a:srgbClr val="D002B3"/>
    <a:srgbClr val="00CC00"/>
    <a:srgbClr val="FF3300"/>
    <a:srgbClr val="FC14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58" autoAdjust="0"/>
    <p:restoredTop sz="63492" autoAdjust="0"/>
  </p:normalViewPr>
  <p:slideViewPr>
    <p:cSldViewPr>
      <p:cViewPr varScale="1">
        <p:scale>
          <a:sx n="127" d="100"/>
          <a:sy n="127" d="100"/>
        </p:scale>
        <p:origin x="780"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0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defTabSz="966668">
              <a:defRPr sz="1300">
                <a:latin typeface="Arial" charset="0"/>
                <a:cs typeface="+mn-cs"/>
              </a:defRPr>
            </a:lvl1pPr>
          </a:lstStyle>
          <a:p>
            <a:pPr>
              <a:defRPr/>
            </a:pPr>
            <a:endParaRPr lang="en-US"/>
          </a:p>
        </p:txBody>
      </p:sp>
      <p:sp>
        <p:nvSpPr>
          <p:cNvPr id="37478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algn="r" defTabSz="966668">
              <a:defRPr sz="1300">
                <a:latin typeface="Arial" charset="0"/>
                <a:cs typeface="+mn-cs"/>
              </a:defRPr>
            </a:lvl1pPr>
          </a:lstStyle>
          <a:p>
            <a:pPr>
              <a:defRPr/>
            </a:pPr>
            <a:endParaRPr lang="en-US"/>
          </a:p>
        </p:txBody>
      </p:sp>
      <p:sp>
        <p:nvSpPr>
          <p:cNvPr id="37478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defTabSz="966668">
              <a:defRPr sz="1300">
                <a:latin typeface="Arial" charset="0"/>
                <a:cs typeface="+mn-cs"/>
              </a:defRPr>
            </a:lvl1pPr>
          </a:lstStyle>
          <a:p>
            <a:pPr>
              <a:defRPr/>
            </a:pPr>
            <a:endParaRPr lang="en-US"/>
          </a:p>
        </p:txBody>
      </p:sp>
      <p:sp>
        <p:nvSpPr>
          <p:cNvPr id="37478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algn="r" defTabSz="966668">
              <a:defRPr sz="1300">
                <a:latin typeface="Arial" charset="0"/>
                <a:cs typeface="+mn-cs"/>
              </a:defRPr>
            </a:lvl1pPr>
          </a:lstStyle>
          <a:p>
            <a:pPr>
              <a:defRPr/>
            </a:pPr>
            <a:fld id="{F47AF2B8-6C5B-42D8-8B77-C5B28CC42879}" type="slidenum">
              <a:rPr lang="en-US"/>
              <a:pPr>
                <a:defRPr/>
              </a:pPr>
              <a:t>‹#›</a:t>
            </a:fld>
            <a:endParaRPr lang="en-US"/>
          </a:p>
        </p:txBody>
      </p:sp>
    </p:spTree>
    <p:extLst>
      <p:ext uri="{BB962C8B-B14F-4D97-AF65-F5344CB8AC3E}">
        <p14:creationId xmlns:p14="http://schemas.microsoft.com/office/powerpoint/2010/main" val="1546577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defTabSz="966668">
              <a:defRPr sz="1300">
                <a:latin typeface="Arial" charset="0"/>
                <a:cs typeface="+mn-cs"/>
              </a:defRPr>
            </a:lvl1pPr>
          </a:lstStyle>
          <a:p>
            <a:pPr>
              <a:defRPr/>
            </a:pPr>
            <a:endParaRPr lang="en-US"/>
          </a:p>
        </p:txBody>
      </p:sp>
      <p:sp>
        <p:nvSpPr>
          <p:cNvPr id="20889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algn="r" defTabSz="966668">
              <a:defRPr sz="1300">
                <a:latin typeface="Arial" charset="0"/>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90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890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defTabSz="966668">
              <a:defRPr sz="1300">
                <a:latin typeface="Arial" charset="0"/>
                <a:cs typeface="+mn-cs"/>
              </a:defRPr>
            </a:lvl1pPr>
          </a:lstStyle>
          <a:p>
            <a:pPr>
              <a:defRPr/>
            </a:pPr>
            <a:endParaRPr lang="en-US"/>
          </a:p>
        </p:txBody>
      </p:sp>
      <p:sp>
        <p:nvSpPr>
          <p:cNvPr id="20890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algn="r" defTabSz="966668">
              <a:defRPr sz="1300">
                <a:latin typeface="Arial" charset="0"/>
                <a:cs typeface="+mn-cs"/>
              </a:defRPr>
            </a:lvl1pPr>
          </a:lstStyle>
          <a:p>
            <a:pPr>
              <a:defRPr/>
            </a:pPr>
            <a:fld id="{F87A34A5-D6D0-4C26-BC69-2AEB3A48B5BF}" type="slidenum">
              <a:rPr lang="en-US"/>
              <a:pPr>
                <a:defRPr/>
              </a:pPr>
              <a:t>‹#›</a:t>
            </a:fld>
            <a:endParaRPr lang="en-US"/>
          </a:p>
        </p:txBody>
      </p:sp>
    </p:spTree>
    <p:extLst>
      <p:ext uri="{BB962C8B-B14F-4D97-AF65-F5344CB8AC3E}">
        <p14:creationId xmlns:p14="http://schemas.microsoft.com/office/powerpoint/2010/main" val="4110012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Tahoma" pitchFamily="34" charset="0"/>
                <a:cs typeface="Arial" charset="0"/>
              </a:defRPr>
            </a:lvl1pPr>
            <a:lvl2pPr marL="742950" indent="-285750" defTabSz="965200">
              <a:defRPr>
                <a:solidFill>
                  <a:schemeClr val="tx1"/>
                </a:solidFill>
                <a:latin typeface="Tahoma" pitchFamily="34" charset="0"/>
                <a:cs typeface="Arial" charset="0"/>
              </a:defRPr>
            </a:lvl2pPr>
            <a:lvl3pPr marL="1143000" indent="-228600" defTabSz="965200">
              <a:defRPr>
                <a:solidFill>
                  <a:schemeClr val="tx1"/>
                </a:solidFill>
                <a:latin typeface="Tahoma" pitchFamily="34" charset="0"/>
                <a:cs typeface="Arial" charset="0"/>
              </a:defRPr>
            </a:lvl3pPr>
            <a:lvl4pPr marL="1600200" indent="-228600" defTabSz="965200">
              <a:defRPr>
                <a:solidFill>
                  <a:schemeClr val="tx1"/>
                </a:solidFill>
                <a:latin typeface="Tahoma" pitchFamily="34" charset="0"/>
                <a:cs typeface="Arial" charset="0"/>
              </a:defRPr>
            </a:lvl4pPr>
            <a:lvl5pPr marL="2057400" indent="-228600" defTabSz="965200">
              <a:defRPr>
                <a:solidFill>
                  <a:schemeClr val="tx1"/>
                </a:solidFill>
                <a:latin typeface="Tahoma" pitchFamily="34" charset="0"/>
                <a:cs typeface="Arial" charset="0"/>
              </a:defRPr>
            </a:lvl5pPr>
            <a:lvl6pPr marL="2514600" indent="-228600" defTabSz="965200" eaLnBrk="0" fontAlgn="base" hangingPunct="0">
              <a:spcBef>
                <a:spcPct val="0"/>
              </a:spcBef>
              <a:spcAft>
                <a:spcPct val="0"/>
              </a:spcAft>
              <a:defRPr>
                <a:solidFill>
                  <a:schemeClr val="tx1"/>
                </a:solidFill>
                <a:latin typeface="Tahoma" pitchFamily="34" charset="0"/>
                <a:cs typeface="Arial" charset="0"/>
              </a:defRPr>
            </a:lvl6pPr>
            <a:lvl7pPr marL="2971800" indent="-228600" defTabSz="965200" eaLnBrk="0" fontAlgn="base" hangingPunct="0">
              <a:spcBef>
                <a:spcPct val="0"/>
              </a:spcBef>
              <a:spcAft>
                <a:spcPct val="0"/>
              </a:spcAft>
              <a:defRPr>
                <a:solidFill>
                  <a:schemeClr val="tx1"/>
                </a:solidFill>
                <a:latin typeface="Tahoma" pitchFamily="34" charset="0"/>
                <a:cs typeface="Arial" charset="0"/>
              </a:defRPr>
            </a:lvl7pPr>
            <a:lvl8pPr marL="3429000" indent="-228600" defTabSz="965200" eaLnBrk="0" fontAlgn="base" hangingPunct="0">
              <a:spcBef>
                <a:spcPct val="0"/>
              </a:spcBef>
              <a:spcAft>
                <a:spcPct val="0"/>
              </a:spcAft>
              <a:defRPr>
                <a:solidFill>
                  <a:schemeClr val="tx1"/>
                </a:solidFill>
                <a:latin typeface="Tahoma" pitchFamily="34" charset="0"/>
                <a:cs typeface="Arial" charset="0"/>
              </a:defRPr>
            </a:lvl8pPr>
            <a:lvl9pPr marL="3886200" indent="-228600" defTabSz="965200" eaLnBrk="0" fontAlgn="base" hangingPunct="0">
              <a:spcBef>
                <a:spcPct val="0"/>
              </a:spcBef>
              <a:spcAft>
                <a:spcPct val="0"/>
              </a:spcAft>
              <a:defRPr>
                <a:solidFill>
                  <a:schemeClr val="tx1"/>
                </a:solidFill>
                <a:latin typeface="Tahoma" pitchFamily="34" charset="0"/>
                <a:cs typeface="Arial" charset="0"/>
              </a:defRPr>
            </a:lvl9pPr>
          </a:lstStyle>
          <a:p>
            <a:fld id="{4FECCCC9-0B06-4875-BCA4-591C0341C599}" type="slidenum">
              <a:rPr lang="en-US" altLang="en-US" smtClean="0">
                <a:latin typeface="Arial" charset="0"/>
              </a:rPr>
              <a:pPr/>
              <a:t>2</a:t>
            </a:fld>
            <a:endParaRPr lang="en-US" altLang="en-US">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5177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Tahoma" pitchFamily="34" charset="0"/>
                <a:cs typeface="Arial" charset="0"/>
              </a:defRPr>
            </a:lvl1pPr>
            <a:lvl2pPr marL="742950" indent="-285750" defTabSz="965200">
              <a:defRPr>
                <a:solidFill>
                  <a:schemeClr val="tx1"/>
                </a:solidFill>
                <a:latin typeface="Tahoma" pitchFamily="34" charset="0"/>
                <a:cs typeface="Arial" charset="0"/>
              </a:defRPr>
            </a:lvl2pPr>
            <a:lvl3pPr marL="1143000" indent="-228600" defTabSz="965200">
              <a:defRPr>
                <a:solidFill>
                  <a:schemeClr val="tx1"/>
                </a:solidFill>
                <a:latin typeface="Tahoma" pitchFamily="34" charset="0"/>
                <a:cs typeface="Arial" charset="0"/>
              </a:defRPr>
            </a:lvl3pPr>
            <a:lvl4pPr marL="1600200" indent="-228600" defTabSz="965200">
              <a:defRPr>
                <a:solidFill>
                  <a:schemeClr val="tx1"/>
                </a:solidFill>
                <a:latin typeface="Tahoma" pitchFamily="34" charset="0"/>
                <a:cs typeface="Arial" charset="0"/>
              </a:defRPr>
            </a:lvl4pPr>
            <a:lvl5pPr marL="2057400" indent="-228600" defTabSz="965200">
              <a:defRPr>
                <a:solidFill>
                  <a:schemeClr val="tx1"/>
                </a:solidFill>
                <a:latin typeface="Tahoma" pitchFamily="34" charset="0"/>
                <a:cs typeface="Arial" charset="0"/>
              </a:defRPr>
            </a:lvl5pPr>
            <a:lvl6pPr marL="2514600" indent="-228600" defTabSz="965200" eaLnBrk="0" fontAlgn="base" hangingPunct="0">
              <a:spcBef>
                <a:spcPct val="0"/>
              </a:spcBef>
              <a:spcAft>
                <a:spcPct val="0"/>
              </a:spcAft>
              <a:defRPr>
                <a:solidFill>
                  <a:schemeClr val="tx1"/>
                </a:solidFill>
                <a:latin typeface="Tahoma" pitchFamily="34" charset="0"/>
                <a:cs typeface="Arial" charset="0"/>
              </a:defRPr>
            </a:lvl6pPr>
            <a:lvl7pPr marL="2971800" indent="-228600" defTabSz="965200" eaLnBrk="0" fontAlgn="base" hangingPunct="0">
              <a:spcBef>
                <a:spcPct val="0"/>
              </a:spcBef>
              <a:spcAft>
                <a:spcPct val="0"/>
              </a:spcAft>
              <a:defRPr>
                <a:solidFill>
                  <a:schemeClr val="tx1"/>
                </a:solidFill>
                <a:latin typeface="Tahoma" pitchFamily="34" charset="0"/>
                <a:cs typeface="Arial" charset="0"/>
              </a:defRPr>
            </a:lvl7pPr>
            <a:lvl8pPr marL="3429000" indent="-228600" defTabSz="965200" eaLnBrk="0" fontAlgn="base" hangingPunct="0">
              <a:spcBef>
                <a:spcPct val="0"/>
              </a:spcBef>
              <a:spcAft>
                <a:spcPct val="0"/>
              </a:spcAft>
              <a:defRPr>
                <a:solidFill>
                  <a:schemeClr val="tx1"/>
                </a:solidFill>
                <a:latin typeface="Tahoma" pitchFamily="34" charset="0"/>
                <a:cs typeface="Arial" charset="0"/>
              </a:defRPr>
            </a:lvl8pPr>
            <a:lvl9pPr marL="3886200" indent="-228600" defTabSz="965200" eaLnBrk="0" fontAlgn="base" hangingPunct="0">
              <a:spcBef>
                <a:spcPct val="0"/>
              </a:spcBef>
              <a:spcAft>
                <a:spcPct val="0"/>
              </a:spcAft>
              <a:defRPr>
                <a:solidFill>
                  <a:schemeClr val="tx1"/>
                </a:solidFill>
                <a:latin typeface="Tahoma" pitchFamily="34" charset="0"/>
                <a:cs typeface="Arial" charset="0"/>
              </a:defRPr>
            </a:lvl9pPr>
          </a:lstStyle>
          <a:p>
            <a:fld id="{C407E64E-1D1B-4AC5-82FB-16BD7F1753B2}" type="slidenum">
              <a:rPr lang="en-US" altLang="en-US" smtClean="0">
                <a:latin typeface="Arial" charset="0"/>
              </a:rPr>
              <a:pPr/>
              <a:t>6</a:t>
            </a:fld>
            <a:endParaRPr lang="en-US" altLang="en-US">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1796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Tahoma" pitchFamily="34" charset="0"/>
                <a:cs typeface="Arial" charset="0"/>
              </a:defRPr>
            </a:lvl1pPr>
            <a:lvl2pPr marL="742950" indent="-285750" defTabSz="965200">
              <a:defRPr>
                <a:solidFill>
                  <a:schemeClr val="tx1"/>
                </a:solidFill>
                <a:latin typeface="Tahoma" pitchFamily="34" charset="0"/>
                <a:cs typeface="Arial" charset="0"/>
              </a:defRPr>
            </a:lvl2pPr>
            <a:lvl3pPr marL="1143000" indent="-228600" defTabSz="965200">
              <a:defRPr>
                <a:solidFill>
                  <a:schemeClr val="tx1"/>
                </a:solidFill>
                <a:latin typeface="Tahoma" pitchFamily="34" charset="0"/>
                <a:cs typeface="Arial" charset="0"/>
              </a:defRPr>
            </a:lvl3pPr>
            <a:lvl4pPr marL="1600200" indent="-228600" defTabSz="965200">
              <a:defRPr>
                <a:solidFill>
                  <a:schemeClr val="tx1"/>
                </a:solidFill>
                <a:latin typeface="Tahoma" pitchFamily="34" charset="0"/>
                <a:cs typeface="Arial" charset="0"/>
              </a:defRPr>
            </a:lvl4pPr>
            <a:lvl5pPr marL="2057400" indent="-228600" defTabSz="965200">
              <a:defRPr>
                <a:solidFill>
                  <a:schemeClr val="tx1"/>
                </a:solidFill>
                <a:latin typeface="Tahoma" pitchFamily="34" charset="0"/>
                <a:cs typeface="Arial" charset="0"/>
              </a:defRPr>
            </a:lvl5pPr>
            <a:lvl6pPr marL="2514600" indent="-228600" defTabSz="965200" eaLnBrk="0" fontAlgn="base" hangingPunct="0">
              <a:spcBef>
                <a:spcPct val="0"/>
              </a:spcBef>
              <a:spcAft>
                <a:spcPct val="0"/>
              </a:spcAft>
              <a:defRPr>
                <a:solidFill>
                  <a:schemeClr val="tx1"/>
                </a:solidFill>
                <a:latin typeface="Tahoma" pitchFamily="34" charset="0"/>
                <a:cs typeface="Arial" charset="0"/>
              </a:defRPr>
            </a:lvl6pPr>
            <a:lvl7pPr marL="2971800" indent="-228600" defTabSz="965200" eaLnBrk="0" fontAlgn="base" hangingPunct="0">
              <a:spcBef>
                <a:spcPct val="0"/>
              </a:spcBef>
              <a:spcAft>
                <a:spcPct val="0"/>
              </a:spcAft>
              <a:defRPr>
                <a:solidFill>
                  <a:schemeClr val="tx1"/>
                </a:solidFill>
                <a:latin typeface="Tahoma" pitchFamily="34" charset="0"/>
                <a:cs typeface="Arial" charset="0"/>
              </a:defRPr>
            </a:lvl7pPr>
            <a:lvl8pPr marL="3429000" indent="-228600" defTabSz="965200" eaLnBrk="0" fontAlgn="base" hangingPunct="0">
              <a:spcBef>
                <a:spcPct val="0"/>
              </a:spcBef>
              <a:spcAft>
                <a:spcPct val="0"/>
              </a:spcAft>
              <a:defRPr>
                <a:solidFill>
                  <a:schemeClr val="tx1"/>
                </a:solidFill>
                <a:latin typeface="Tahoma" pitchFamily="34" charset="0"/>
                <a:cs typeface="Arial" charset="0"/>
              </a:defRPr>
            </a:lvl8pPr>
            <a:lvl9pPr marL="3886200" indent="-228600" defTabSz="965200" eaLnBrk="0" fontAlgn="base" hangingPunct="0">
              <a:spcBef>
                <a:spcPct val="0"/>
              </a:spcBef>
              <a:spcAft>
                <a:spcPct val="0"/>
              </a:spcAft>
              <a:defRPr>
                <a:solidFill>
                  <a:schemeClr val="tx1"/>
                </a:solidFill>
                <a:latin typeface="Tahoma" pitchFamily="34" charset="0"/>
                <a:cs typeface="Arial" charset="0"/>
              </a:defRPr>
            </a:lvl9pPr>
          </a:lstStyle>
          <a:p>
            <a:fld id="{B55D883F-5533-4ABC-8AAF-5241AE1AB2BA}" type="slidenum">
              <a:rPr lang="en-US" altLang="en-US" smtClean="0">
                <a:latin typeface="Arial" charset="0"/>
              </a:rPr>
              <a:pPr/>
              <a:t>10</a:t>
            </a:fld>
            <a:endParaRPr lang="en-US" altLang="en-US">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8832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9" tIns="48315" rIns="96629" bIns="48315" anchor="b"/>
          <a:lstStyle>
            <a:lvl1pPr defTabSz="963613">
              <a:defRPr>
                <a:solidFill>
                  <a:schemeClr val="tx1"/>
                </a:solidFill>
                <a:latin typeface="Tahoma" pitchFamily="34" charset="0"/>
                <a:cs typeface="Arial" charset="0"/>
              </a:defRPr>
            </a:lvl1pPr>
            <a:lvl2pPr marL="742950" indent="-285750" defTabSz="963613">
              <a:defRPr>
                <a:solidFill>
                  <a:schemeClr val="tx1"/>
                </a:solidFill>
                <a:latin typeface="Tahoma" pitchFamily="34" charset="0"/>
                <a:cs typeface="Arial" charset="0"/>
              </a:defRPr>
            </a:lvl2pPr>
            <a:lvl3pPr marL="1143000" indent="-228600" defTabSz="963613">
              <a:defRPr>
                <a:solidFill>
                  <a:schemeClr val="tx1"/>
                </a:solidFill>
                <a:latin typeface="Tahoma" pitchFamily="34" charset="0"/>
                <a:cs typeface="Arial" charset="0"/>
              </a:defRPr>
            </a:lvl3pPr>
            <a:lvl4pPr marL="1600200" indent="-228600" defTabSz="963613">
              <a:defRPr>
                <a:solidFill>
                  <a:schemeClr val="tx1"/>
                </a:solidFill>
                <a:latin typeface="Tahoma" pitchFamily="34" charset="0"/>
                <a:cs typeface="Arial" charset="0"/>
              </a:defRPr>
            </a:lvl4pPr>
            <a:lvl5pPr marL="2057400" indent="-228600" defTabSz="963613">
              <a:defRPr>
                <a:solidFill>
                  <a:schemeClr val="tx1"/>
                </a:solidFill>
                <a:latin typeface="Tahoma" pitchFamily="34" charset="0"/>
                <a:cs typeface="Arial" charset="0"/>
              </a:defRPr>
            </a:lvl5pPr>
            <a:lvl6pPr marL="2514600" indent="-228600" defTabSz="963613" eaLnBrk="0" fontAlgn="base" hangingPunct="0">
              <a:spcBef>
                <a:spcPct val="0"/>
              </a:spcBef>
              <a:spcAft>
                <a:spcPct val="0"/>
              </a:spcAft>
              <a:defRPr>
                <a:solidFill>
                  <a:schemeClr val="tx1"/>
                </a:solidFill>
                <a:latin typeface="Tahoma" pitchFamily="34" charset="0"/>
                <a:cs typeface="Arial" charset="0"/>
              </a:defRPr>
            </a:lvl6pPr>
            <a:lvl7pPr marL="2971800" indent="-228600" defTabSz="963613" eaLnBrk="0" fontAlgn="base" hangingPunct="0">
              <a:spcBef>
                <a:spcPct val="0"/>
              </a:spcBef>
              <a:spcAft>
                <a:spcPct val="0"/>
              </a:spcAft>
              <a:defRPr>
                <a:solidFill>
                  <a:schemeClr val="tx1"/>
                </a:solidFill>
                <a:latin typeface="Tahoma" pitchFamily="34" charset="0"/>
                <a:cs typeface="Arial" charset="0"/>
              </a:defRPr>
            </a:lvl7pPr>
            <a:lvl8pPr marL="3429000" indent="-228600" defTabSz="963613" eaLnBrk="0" fontAlgn="base" hangingPunct="0">
              <a:spcBef>
                <a:spcPct val="0"/>
              </a:spcBef>
              <a:spcAft>
                <a:spcPct val="0"/>
              </a:spcAft>
              <a:defRPr>
                <a:solidFill>
                  <a:schemeClr val="tx1"/>
                </a:solidFill>
                <a:latin typeface="Tahoma" pitchFamily="34" charset="0"/>
                <a:cs typeface="Arial" charset="0"/>
              </a:defRPr>
            </a:lvl8pPr>
            <a:lvl9pPr marL="3886200" indent="-228600" defTabSz="963613" eaLnBrk="0" fontAlgn="base" hangingPunct="0">
              <a:spcBef>
                <a:spcPct val="0"/>
              </a:spcBef>
              <a:spcAft>
                <a:spcPct val="0"/>
              </a:spcAft>
              <a:defRPr>
                <a:solidFill>
                  <a:schemeClr val="tx1"/>
                </a:solidFill>
                <a:latin typeface="Tahoma" pitchFamily="34" charset="0"/>
                <a:cs typeface="Arial" charset="0"/>
              </a:defRPr>
            </a:lvl9pPr>
          </a:lstStyle>
          <a:p>
            <a:pPr algn="r"/>
            <a:fld id="{9068640F-7CAC-4A8F-BACB-77A928E62EE2}" type="slidenum">
              <a:rPr lang="en-US" altLang="en-US" sz="1300">
                <a:latin typeface="Arial" charset="0"/>
              </a:rPr>
              <a:pPr algn="r"/>
              <a:t>11</a:t>
            </a:fld>
            <a:endParaRPr lang="en-US" altLang="en-US" sz="130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9" tIns="48315" rIns="96629" bIns="48315"/>
          <a:lstStyle/>
          <a:p>
            <a:pPr eaLnBrk="1" hangingPunct="1"/>
            <a:endParaRPr lang="en-US" altLang="en-US"/>
          </a:p>
        </p:txBody>
      </p:sp>
    </p:spTree>
    <p:extLst>
      <p:ext uri="{BB962C8B-B14F-4D97-AF65-F5344CB8AC3E}">
        <p14:creationId xmlns:p14="http://schemas.microsoft.com/office/powerpoint/2010/main" val="45619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9" tIns="48315" rIns="96629" bIns="48315" anchor="b"/>
          <a:lstStyle>
            <a:lvl1pPr defTabSz="963613">
              <a:defRPr>
                <a:solidFill>
                  <a:schemeClr val="tx1"/>
                </a:solidFill>
                <a:latin typeface="Tahoma" pitchFamily="34" charset="0"/>
                <a:cs typeface="Arial" charset="0"/>
              </a:defRPr>
            </a:lvl1pPr>
            <a:lvl2pPr marL="742950" indent="-285750" defTabSz="963613">
              <a:defRPr>
                <a:solidFill>
                  <a:schemeClr val="tx1"/>
                </a:solidFill>
                <a:latin typeface="Tahoma" pitchFamily="34" charset="0"/>
                <a:cs typeface="Arial" charset="0"/>
              </a:defRPr>
            </a:lvl2pPr>
            <a:lvl3pPr marL="1143000" indent="-228600" defTabSz="963613">
              <a:defRPr>
                <a:solidFill>
                  <a:schemeClr val="tx1"/>
                </a:solidFill>
                <a:latin typeface="Tahoma" pitchFamily="34" charset="0"/>
                <a:cs typeface="Arial" charset="0"/>
              </a:defRPr>
            </a:lvl3pPr>
            <a:lvl4pPr marL="1600200" indent="-228600" defTabSz="963613">
              <a:defRPr>
                <a:solidFill>
                  <a:schemeClr val="tx1"/>
                </a:solidFill>
                <a:latin typeface="Tahoma" pitchFamily="34" charset="0"/>
                <a:cs typeface="Arial" charset="0"/>
              </a:defRPr>
            </a:lvl4pPr>
            <a:lvl5pPr marL="2057400" indent="-228600" defTabSz="963613">
              <a:defRPr>
                <a:solidFill>
                  <a:schemeClr val="tx1"/>
                </a:solidFill>
                <a:latin typeface="Tahoma" pitchFamily="34" charset="0"/>
                <a:cs typeface="Arial" charset="0"/>
              </a:defRPr>
            </a:lvl5pPr>
            <a:lvl6pPr marL="2514600" indent="-228600" defTabSz="963613" eaLnBrk="0" fontAlgn="base" hangingPunct="0">
              <a:spcBef>
                <a:spcPct val="0"/>
              </a:spcBef>
              <a:spcAft>
                <a:spcPct val="0"/>
              </a:spcAft>
              <a:defRPr>
                <a:solidFill>
                  <a:schemeClr val="tx1"/>
                </a:solidFill>
                <a:latin typeface="Tahoma" pitchFamily="34" charset="0"/>
                <a:cs typeface="Arial" charset="0"/>
              </a:defRPr>
            </a:lvl6pPr>
            <a:lvl7pPr marL="2971800" indent="-228600" defTabSz="963613" eaLnBrk="0" fontAlgn="base" hangingPunct="0">
              <a:spcBef>
                <a:spcPct val="0"/>
              </a:spcBef>
              <a:spcAft>
                <a:spcPct val="0"/>
              </a:spcAft>
              <a:defRPr>
                <a:solidFill>
                  <a:schemeClr val="tx1"/>
                </a:solidFill>
                <a:latin typeface="Tahoma" pitchFamily="34" charset="0"/>
                <a:cs typeface="Arial" charset="0"/>
              </a:defRPr>
            </a:lvl7pPr>
            <a:lvl8pPr marL="3429000" indent="-228600" defTabSz="963613" eaLnBrk="0" fontAlgn="base" hangingPunct="0">
              <a:spcBef>
                <a:spcPct val="0"/>
              </a:spcBef>
              <a:spcAft>
                <a:spcPct val="0"/>
              </a:spcAft>
              <a:defRPr>
                <a:solidFill>
                  <a:schemeClr val="tx1"/>
                </a:solidFill>
                <a:latin typeface="Tahoma" pitchFamily="34" charset="0"/>
                <a:cs typeface="Arial" charset="0"/>
              </a:defRPr>
            </a:lvl8pPr>
            <a:lvl9pPr marL="3886200" indent="-228600" defTabSz="963613" eaLnBrk="0" fontAlgn="base" hangingPunct="0">
              <a:spcBef>
                <a:spcPct val="0"/>
              </a:spcBef>
              <a:spcAft>
                <a:spcPct val="0"/>
              </a:spcAft>
              <a:defRPr>
                <a:solidFill>
                  <a:schemeClr val="tx1"/>
                </a:solidFill>
                <a:latin typeface="Tahoma" pitchFamily="34" charset="0"/>
                <a:cs typeface="Arial" charset="0"/>
              </a:defRPr>
            </a:lvl9pPr>
          </a:lstStyle>
          <a:p>
            <a:pPr algn="r"/>
            <a:fld id="{A34CDFA5-EC88-407B-AC63-216606802BEE}" type="slidenum">
              <a:rPr lang="en-US" altLang="en-US" sz="1300">
                <a:latin typeface="Arial" charset="0"/>
              </a:rPr>
              <a:pPr algn="r"/>
              <a:t>12</a:t>
            </a:fld>
            <a:endParaRPr lang="en-US" altLang="en-US" sz="13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9" tIns="48315" rIns="96629" bIns="48315"/>
          <a:lstStyle/>
          <a:p>
            <a:pPr eaLnBrk="1" hangingPunct="1"/>
            <a:endParaRPr lang="en-US" altLang="en-US"/>
          </a:p>
        </p:txBody>
      </p:sp>
    </p:spTree>
    <p:extLst>
      <p:ext uri="{BB962C8B-B14F-4D97-AF65-F5344CB8AC3E}">
        <p14:creationId xmlns:p14="http://schemas.microsoft.com/office/powerpoint/2010/main" val="168229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9" tIns="48315" rIns="96629" bIns="48315" anchor="b"/>
          <a:lstStyle>
            <a:lvl1pPr defTabSz="963613">
              <a:defRPr>
                <a:solidFill>
                  <a:schemeClr val="tx1"/>
                </a:solidFill>
                <a:latin typeface="Tahoma" pitchFamily="34" charset="0"/>
                <a:cs typeface="Arial" charset="0"/>
              </a:defRPr>
            </a:lvl1pPr>
            <a:lvl2pPr marL="742950" indent="-285750" defTabSz="963613">
              <a:defRPr>
                <a:solidFill>
                  <a:schemeClr val="tx1"/>
                </a:solidFill>
                <a:latin typeface="Tahoma" pitchFamily="34" charset="0"/>
                <a:cs typeface="Arial" charset="0"/>
              </a:defRPr>
            </a:lvl2pPr>
            <a:lvl3pPr marL="1143000" indent="-228600" defTabSz="963613">
              <a:defRPr>
                <a:solidFill>
                  <a:schemeClr val="tx1"/>
                </a:solidFill>
                <a:latin typeface="Tahoma" pitchFamily="34" charset="0"/>
                <a:cs typeface="Arial" charset="0"/>
              </a:defRPr>
            </a:lvl3pPr>
            <a:lvl4pPr marL="1600200" indent="-228600" defTabSz="963613">
              <a:defRPr>
                <a:solidFill>
                  <a:schemeClr val="tx1"/>
                </a:solidFill>
                <a:latin typeface="Tahoma" pitchFamily="34" charset="0"/>
                <a:cs typeface="Arial" charset="0"/>
              </a:defRPr>
            </a:lvl4pPr>
            <a:lvl5pPr marL="2057400" indent="-228600" defTabSz="963613">
              <a:defRPr>
                <a:solidFill>
                  <a:schemeClr val="tx1"/>
                </a:solidFill>
                <a:latin typeface="Tahoma" pitchFamily="34" charset="0"/>
                <a:cs typeface="Arial" charset="0"/>
              </a:defRPr>
            </a:lvl5pPr>
            <a:lvl6pPr marL="2514600" indent="-228600" defTabSz="963613" eaLnBrk="0" fontAlgn="base" hangingPunct="0">
              <a:spcBef>
                <a:spcPct val="0"/>
              </a:spcBef>
              <a:spcAft>
                <a:spcPct val="0"/>
              </a:spcAft>
              <a:defRPr>
                <a:solidFill>
                  <a:schemeClr val="tx1"/>
                </a:solidFill>
                <a:latin typeface="Tahoma" pitchFamily="34" charset="0"/>
                <a:cs typeface="Arial" charset="0"/>
              </a:defRPr>
            </a:lvl6pPr>
            <a:lvl7pPr marL="2971800" indent="-228600" defTabSz="963613" eaLnBrk="0" fontAlgn="base" hangingPunct="0">
              <a:spcBef>
                <a:spcPct val="0"/>
              </a:spcBef>
              <a:spcAft>
                <a:spcPct val="0"/>
              </a:spcAft>
              <a:defRPr>
                <a:solidFill>
                  <a:schemeClr val="tx1"/>
                </a:solidFill>
                <a:latin typeface="Tahoma" pitchFamily="34" charset="0"/>
                <a:cs typeface="Arial" charset="0"/>
              </a:defRPr>
            </a:lvl7pPr>
            <a:lvl8pPr marL="3429000" indent="-228600" defTabSz="963613" eaLnBrk="0" fontAlgn="base" hangingPunct="0">
              <a:spcBef>
                <a:spcPct val="0"/>
              </a:spcBef>
              <a:spcAft>
                <a:spcPct val="0"/>
              </a:spcAft>
              <a:defRPr>
                <a:solidFill>
                  <a:schemeClr val="tx1"/>
                </a:solidFill>
                <a:latin typeface="Tahoma" pitchFamily="34" charset="0"/>
                <a:cs typeface="Arial" charset="0"/>
              </a:defRPr>
            </a:lvl8pPr>
            <a:lvl9pPr marL="3886200" indent="-228600" defTabSz="963613" eaLnBrk="0" fontAlgn="base" hangingPunct="0">
              <a:spcBef>
                <a:spcPct val="0"/>
              </a:spcBef>
              <a:spcAft>
                <a:spcPct val="0"/>
              </a:spcAft>
              <a:defRPr>
                <a:solidFill>
                  <a:schemeClr val="tx1"/>
                </a:solidFill>
                <a:latin typeface="Tahoma" pitchFamily="34" charset="0"/>
                <a:cs typeface="Arial" charset="0"/>
              </a:defRPr>
            </a:lvl9pPr>
          </a:lstStyle>
          <a:p>
            <a:pPr algn="r"/>
            <a:fld id="{A34CDFA5-EC88-407B-AC63-216606802BEE}" type="slidenum">
              <a:rPr lang="en-US" altLang="en-US" sz="1300">
                <a:latin typeface="Arial" charset="0"/>
              </a:rPr>
              <a:pPr algn="r"/>
              <a:t>13</a:t>
            </a:fld>
            <a:endParaRPr lang="en-US" altLang="en-US" sz="13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9" tIns="48315" rIns="96629" bIns="48315"/>
          <a:lstStyle/>
          <a:p>
            <a:pPr eaLnBrk="1" hangingPunct="1"/>
            <a:endParaRPr lang="en-US" altLang="en-US"/>
          </a:p>
        </p:txBody>
      </p:sp>
    </p:spTree>
    <p:extLst>
      <p:ext uri="{BB962C8B-B14F-4D97-AF65-F5344CB8AC3E}">
        <p14:creationId xmlns:p14="http://schemas.microsoft.com/office/powerpoint/2010/main" val="44550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9" tIns="48315" rIns="96629" bIns="48315" anchor="b"/>
          <a:lstStyle>
            <a:lvl1pPr defTabSz="963613">
              <a:defRPr>
                <a:solidFill>
                  <a:schemeClr val="tx1"/>
                </a:solidFill>
                <a:latin typeface="Tahoma" pitchFamily="34" charset="0"/>
                <a:cs typeface="Arial" charset="0"/>
              </a:defRPr>
            </a:lvl1pPr>
            <a:lvl2pPr marL="742950" indent="-285750" defTabSz="963613">
              <a:defRPr>
                <a:solidFill>
                  <a:schemeClr val="tx1"/>
                </a:solidFill>
                <a:latin typeface="Tahoma" pitchFamily="34" charset="0"/>
                <a:cs typeface="Arial" charset="0"/>
              </a:defRPr>
            </a:lvl2pPr>
            <a:lvl3pPr marL="1143000" indent="-228600" defTabSz="963613">
              <a:defRPr>
                <a:solidFill>
                  <a:schemeClr val="tx1"/>
                </a:solidFill>
                <a:latin typeface="Tahoma" pitchFamily="34" charset="0"/>
                <a:cs typeface="Arial" charset="0"/>
              </a:defRPr>
            </a:lvl3pPr>
            <a:lvl4pPr marL="1600200" indent="-228600" defTabSz="963613">
              <a:defRPr>
                <a:solidFill>
                  <a:schemeClr val="tx1"/>
                </a:solidFill>
                <a:latin typeface="Tahoma" pitchFamily="34" charset="0"/>
                <a:cs typeface="Arial" charset="0"/>
              </a:defRPr>
            </a:lvl4pPr>
            <a:lvl5pPr marL="2057400" indent="-228600" defTabSz="963613">
              <a:defRPr>
                <a:solidFill>
                  <a:schemeClr val="tx1"/>
                </a:solidFill>
                <a:latin typeface="Tahoma" pitchFamily="34" charset="0"/>
                <a:cs typeface="Arial" charset="0"/>
              </a:defRPr>
            </a:lvl5pPr>
            <a:lvl6pPr marL="2514600" indent="-228600" defTabSz="963613" eaLnBrk="0" fontAlgn="base" hangingPunct="0">
              <a:spcBef>
                <a:spcPct val="0"/>
              </a:spcBef>
              <a:spcAft>
                <a:spcPct val="0"/>
              </a:spcAft>
              <a:defRPr>
                <a:solidFill>
                  <a:schemeClr val="tx1"/>
                </a:solidFill>
                <a:latin typeface="Tahoma" pitchFamily="34" charset="0"/>
                <a:cs typeface="Arial" charset="0"/>
              </a:defRPr>
            </a:lvl6pPr>
            <a:lvl7pPr marL="2971800" indent="-228600" defTabSz="963613" eaLnBrk="0" fontAlgn="base" hangingPunct="0">
              <a:spcBef>
                <a:spcPct val="0"/>
              </a:spcBef>
              <a:spcAft>
                <a:spcPct val="0"/>
              </a:spcAft>
              <a:defRPr>
                <a:solidFill>
                  <a:schemeClr val="tx1"/>
                </a:solidFill>
                <a:latin typeface="Tahoma" pitchFamily="34" charset="0"/>
                <a:cs typeface="Arial" charset="0"/>
              </a:defRPr>
            </a:lvl7pPr>
            <a:lvl8pPr marL="3429000" indent="-228600" defTabSz="963613" eaLnBrk="0" fontAlgn="base" hangingPunct="0">
              <a:spcBef>
                <a:spcPct val="0"/>
              </a:spcBef>
              <a:spcAft>
                <a:spcPct val="0"/>
              </a:spcAft>
              <a:defRPr>
                <a:solidFill>
                  <a:schemeClr val="tx1"/>
                </a:solidFill>
                <a:latin typeface="Tahoma" pitchFamily="34" charset="0"/>
                <a:cs typeface="Arial" charset="0"/>
              </a:defRPr>
            </a:lvl8pPr>
            <a:lvl9pPr marL="3886200" indent="-228600" defTabSz="963613" eaLnBrk="0" fontAlgn="base" hangingPunct="0">
              <a:spcBef>
                <a:spcPct val="0"/>
              </a:spcBef>
              <a:spcAft>
                <a:spcPct val="0"/>
              </a:spcAft>
              <a:defRPr>
                <a:solidFill>
                  <a:schemeClr val="tx1"/>
                </a:solidFill>
                <a:latin typeface="Tahoma" pitchFamily="34" charset="0"/>
                <a:cs typeface="Arial" charset="0"/>
              </a:defRPr>
            </a:lvl9pPr>
          </a:lstStyle>
          <a:p>
            <a:pPr algn="r"/>
            <a:fld id="{5951BDB7-839B-4F86-B432-5FD860671ADA}" type="slidenum">
              <a:rPr lang="en-US" altLang="en-US" sz="1300">
                <a:latin typeface="Arial" charset="0"/>
              </a:rPr>
              <a:pPr algn="r"/>
              <a:t>16</a:t>
            </a:fld>
            <a:endParaRPr lang="en-US" altLang="en-US" sz="130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9" tIns="48315" rIns="96629" bIns="48315"/>
          <a:lstStyle/>
          <a:p>
            <a:pPr eaLnBrk="1" hangingPunct="1"/>
            <a:endParaRPr lang="en-US" altLang="en-US"/>
          </a:p>
        </p:txBody>
      </p:sp>
    </p:spTree>
    <p:extLst>
      <p:ext uri="{BB962C8B-B14F-4D97-AF65-F5344CB8AC3E}">
        <p14:creationId xmlns:p14="http://schemas.microsoft.com/office/powerpoint/2010/main" val="1059556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p:spPr>
        <p:txBody>
          <a:bodyPr/>
          <a:lstStyle/>
          <a:p>
            <a:pPr>
              <a:defRPr/>
            </a:pPr>
            <a:endParaRPr lang="en-US">
              <a:cs typeface="Arial" pitchFamily="34" charset="0"/>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p:spPr>
        <p:txBody>
          <a:bodyPr/>
          <a:lstStyle/>
          <a:p>
            <a:pPr>
              <a:defRPr/>
            </a:pPr>
            <a:endParaRPr lang="en-US">
              <a:cs typeface="Arial" pitchFamily="34" charset="0"/>
            </a:endParaRPr>
          </a:p>
        </p:txBody>
      </p:sp>
      <p:sp>
        <p:nvSpPr>
          <p:cNvPr id="5325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5325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fld id="{2F2EE58F-F377-414D-B2F3-8831AB3A40B6}" type="datetimeFigureOut">
              <a:rPr lang="en-US"/>
              <a:pPr>
                <a:defRPr/>
              </a:pPr>
              <a:t>6/16/2017</a:t>
            </a:fld>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D224DB06-9AB6-4ACC-8D1B-5B9EA67F9F65}" type="slidenum">
              <a:rPr lang="en-US" altLang="en-US"/>
              <a:pPr>
                <a:defRPr/>
              </a:pPr>
              <a:t>‹#›</a:t>
            </a:fld>
            <a:endParaRPr lang="en-US" altLang="en-US"/>
          </a:p>
        </p:txBody>
      </p:sp>
    </p:spTree>
    <p:extLst>
      <p:ext uri="{BB962C8B-B14F-4D97-AF65-F5344CB8AC3E}">
        <p14:creationId xmlns:p14="http://schemas.microsoft.com/office/powerpoint/2010/main" val="384943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B561C658-3209-4DC2-8493-2732E36ADE3E}" type="datetimeFigureOut">
              <a:rPr lang="en-US"/>
              <a:pPr>
                <a:defRPr/>
              </a:pPr>
              <a:t>6/16/2017</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C5498745-F6DC-429F-B3BC-EE7D7BBF9E9C}" type="slidenum">
              <a:rPr lang="en-US" altLang="en-US"/>
              <a:pPr>
                <a:defRPr/>
              </a:pPr>
              <a:t>‹#›</a:t>
            </a:fld>
            <a:endParaRPr lang="en-US" altLang="en-US"/>
          </a:p>
        </p:txBody>
      </p:sp>
    </p:spTree>
    <p:extLst>
      <p:ext uri="{BB962C8B-B14F-4D97-AF65-F5344CB8AC3E}">
        <p14:creationId xmlns:p14="http://schemas.microsoft.com/office/powerpoint/2010/main" val="3730444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79D9F6DB-8E2E-48BD-B20E-B3C7E57BA304}" type="datetimeFigureOut">
              <a:rPr lang="en-US"/>
              <a:pPr>
                <a:defRPr/>
              </a:pPr>
              <a:t>6/16/2017</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5C8822D1-F30A-41A3-B026-00809EC2C747}" type="slidenum">
              <a:rPr lang="en-US" altLang="en-US"/>
              <a:pPr>
                <a:defRPr/>
              </a:pPr>
              <a:t>‹#›</a:t>
            </a:fld>
            <a:endParaRPr lang="en-US" altLang="en-US"/>
          </a:p>
        </p:txBody>
      </p:sp>
    </p:spTree>
    <p:extLst>
      <p:ext uri="{BB962C8B-B14F-4D97-AF65-F5344CB8AC3E}">
        <p14:creationId xmlns:p14="http://schemas.microsoft.com/office/powerpoint/2010/main" val="347876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A63C2AA-D4A0-4635-BB6A-60138E26DFA8}" type="datetimeFigureOut">
              <a:rPr lang="en-US"/>
              <a:pPr>
                <a:defRPr/>
              </a:pPr>
              <a:t>6/16/2017</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5BBFCF28-1062-4EC2-8A65-FA0393675B43}" type="slidenum">
              <a:rPr lang="en-US" altLang="en-US"/>
              <a:pPr>
                <a:defRPr/>
              </a:pPr>
              <a:t>‹#›</a:t>
            </a:fld>
            <a:endParaRPr lang="en-US" altLang="en-US"/>
          </a:p>
        </p:txBody>
      </p:sp>
    </p:spTree>
    <p:extLst>
      <p:ext uri="{BB962C8B-B14F-4D97-AF65-F5344CB8AC3E}">
        <p14:creationId xmlns:p14="http://schemas.microsoft.com/office/powerpoint/2010/main" val="1779620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4AAE4D75-BE7B-4F04-9743-17D180AC833E}" type="datetimeFigureOut">
              <a:rPr lang="en-US"/>
              <a:pPr>
                <a:defRPr/>
              </a:pPr>
              <a:t>6/16/2017</a:t>
            </a:fld>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A473ED9-D81E-40BA-B4EA-CF4011C46853}" type="slidenum">
              <a:rPr lang="en-US" altLang="en-US"/>
              <a:pPr>
                <a:defRPr/>
              </a:pPr>
              <a:t>‹#›</a:t>
            </a:fld>
            <a:endParaRPr lang="en-US" altLang="en-US"/>
          </a:p>
        </p:txBody>
      </p:sp>
    </p:spTree>
    <p:extLst>
      <p:ext uri="{BB962C8B-B14F-4D97-AF65-F5344CB8AC3E}">
        <p14:creationId xmlns:p14="http://schemas.microsoft.com/office/powerpoint/2010/main" val="164123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C1FC6779-3015-4520-92A6-AAFAF9982B11}" type="datetimeFigureOut">
              <a:rPr lang="en-US"/>
              <a:pPr>
                <a:defRPr/>
              </a:pPr>
              <a:t>6/16/2017</a:t>
            </a:fld>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FEE13CBA-1271-4180-B93B-18AA8F95CFE8}" type="slidenum">
              <a:rPr lang="en-US" altLang="en-US"/>
              <a:pPr>
                <a:defRPr/>
              </a:pPr>
              <a:t>‹#›</a:t>
            </a:fld>
            <a:endParaRPr lang="en-US" altLang="en-US"/>
          </a:p>
        </p:txBody>
      </p:sp>
    </p:spTree>
    <p:extLst>
      <p:ext uri="{BB962C8B-B14F-4D97-AF65-F5344CB8AC3E}">
        <p14:creationId xmlns:p14="http://schemas.microsoft.com/office/powerpoint/2010/main" val="390187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5373B7F8-7234-4AD5-AD0A-A59CC54CCB62}" type="datetimeFigureOut">
              <a:rPr lang="en-US"/>
              <a:pPr>
                <a:defRPr/>
              </a:pPr>
              <a:t>6/16/2017</a:t>
            </a:fld>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4F28DDA4-20F0-43F9-A8F6-698CD55B1C30}" type="slidenum">
              <a:rPr lang="en-US" altLang="en-US"/>
              <a:pPr>
                <a:defRPr/>
              </a:pPr>
              <a:t>‹#›</a:t>
            </a:fld>
            <a:endParaRPr lang="en-US" altLang="en-US"/>
          </a:p>
        </p:txBody>
      </p:sp>
    </p:spTree>
    <p:extLst>
      <p:ext uri="{BB962C8B-B14F-4D97-AF65-F5344CB8AC3E}">
        <p14:creationId xmlns:p14="http://schemas.microsoft.com/office/powerpoint/2010/main" val="2178664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045C4558-B887-4225-9DD0-B0A662113017}" type="datetimeFigureOut">
              <a:rPr lang="en-US"/>
              <a:pPr>
                <a:defRPr/>
              </a:pPr>
              <a:t>6/16/2017</a:t>
            </a:fld>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A030300B-CA78-4A2B-82EF-E5DEF2F25CC5}" type="slidenum">
              <a:rPr lang="en-US" altLang="en-US"/>
              <a:pPr>
                <a:defRPr/>
              </a:pPr>
              <a:t>‹#›</a:t>
            </a:fld>
            <a:endParaRPr lang="en-US" altLang="en-US"/>
          </a:p>
        </p:txBody>
      </p:sp>
    </p:spTree>
    <p:extLst>
      <p:ext uri="{BB962C8B-B14F-4D97-AF65-F5344CB8AC3E}">
        <p14:creationId xmlns:p14="http://schemas.microsoft.com/office/powerpoint/2010/main" val="206981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7C248146-ADC3-4F86-87D5-25E7BD4B4523}" type="datetimeFigureOut">
              <a:rPr lang="en-US"/>
              <a:pPr>
                <a:defRPr/>
              </a:pPr>
              <a:t>6/16/2017</a:t>
            </a:fld>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1AB162FF-A9F9-4FCE-B910-72D1EF5E88D9}" type="slidenum">
              <a:rPr lang="en-US" altLang="en-US"/>
              <a:pPr>
                <a:defRPr/>
              </a:pPr>
              <a:t>‹#›</a:t>
            </a:fld>
            <a:endParaRPr lang="en-US" altLang="en-US"/>
          </a:p>
        </p:txBody>
      </p:sp>
    </p:spTree>
    <p:extLst>
      <p:ext uri="{BB962C8B-B14F-4D97-AF65-F5344CB8AC3E}">
        <p14:creationId xmlns:p14="http://schemas.microsoft.com/office/powerpoint/2010/main" val="230245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4301FF31-1510-4A62-BBD5-DB56FB94368D}" type="datetimeFigureOut">
              <a:rPr lang="en-US"/>
              <a:pPr>
                <a:defRPr/>
              </a:pPr>
              <a:t>6/16/2017</a:t>
            </a:fld>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8C9C708C-C442-4548-BFA7-56196A7B2F87}" type="slidenum">
              <a:rPr lang="en-US" altLang="en-US"/>
              <a:pPr>
                <a:defRPr/>
              </a:pPr>
              <a:t>‹#›</a:t>
            </a:fld>
            <a:endParaRPr lang="en-US" altLang="en-US"/>
          </a:p>
        </p:txBody>
      </p:sp>
    </p:spTree>
    <p:extLst>
      <p:ext uri="{BB962C8B-B14F-4D97-AF65-F5344CB8AC3E}">
        <p14:creationId xmlns:p14="http://schemas.microsoft.com/office/powerpoint/2010/main" val="113123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1AB172A6-228A-4911-B4D5-0F7E8E78AAD5}" type="datetimeFigureOut">
              <a:rPr lang="en-US"/>
              <a:pPr>
                <a:defRPr/>
              </a:pPr>
              <a:t>6/16/2017</a:t>
            </a:fld>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500B825A-3DE8-4496-AD93-ADAE08325F13}" type="slidenum">
              <a:rPr lang="en-US" altLang="en-US"/>
              <a:pPr>
                <a:defRPr/>
              </a:pPr>
              <a:t>‹#›</a:t>
            </a:fld>
            <a:endParaRPr lang="en-US" altLang="en-US"/>
          </a:p>
        </p:txBody>
      </p:sp>
    </p:spTree>
    <p:extLst>
      <p:ext uri="{BB962C8B-B14F-4D97-AF65-F5344CB8AC3E}">
        <p14:creationId xmlns:p14="http://schemas.microsoft.com/office/powerpoint/2010/main" val="334899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p:spPr>
        <p:txBody>
          <a:bodyPr/>
          <a:lstStyle/>
          <a:p>
            <a:pPr>
              <a:defRPr/>
            </a:pPr>
            <a:endParaRPr lang="en-US">
              <a:cs typeface="Arial" pitchFamily="34" charset="0"/>
            </a:endParaRPr>
          </a:p>
        </p:txBody>
      </p:sp>
      <p:sp>
        <p:nvSpPr>
          <p:cNvPr id="2051"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2"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222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cs typeface="+mn-cs"/>
              </a:defRPr>
            </a:lvl1pPr>
          </a:lstStyle>
          <a:p>
            <a:pPr>
              <a:defRPr/>
            </a:pPr>
            <a:fld id="{F0F9B2D2-DB3B-4A22-A970-51FD8869D43D}" type="datetimeFigureOut">
              <a:rPr lang="en-US"/>
              <a:pPr>
                <a:defRPr/>
              </a:pPr>
              <a:t>6/16/2017</a:t>
            </a:fld>
            <a:endParaRPr lang="en-US" altLang="en-US"/>
          </a:p>
        </p:txBody>
      </p:sp>
      <p:sp>
        <p:nvSpPr>
          <p:cNvPr id="5223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cs typeface="+mn-cs"/>
              </a:defRPr>
            </a:lvl1pPr>
          </a:lstStyle>
          <a:p>
            <a:pPr>
              <a:defRPr/>
            </a:pPr>
            <a:endParaRPr lang="en-US" altLang="en-US"/>
          </a:p>
        </p:txBody>
      </p:sp>
      <p:sp>
        <p:nvSpPr>
          <p:cNvPr id="5223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cs typeface="+mn-cs"/>
              </a:defRPr>
            </a:lvl1pPr>
          </a:lstStyle>
          <a:p>
            <a:pPr>
              <a:defRPr/>
            </a:pPr>
            <a:fld id="{35AA113E-B785-4519-AB05-5F852467DB40}" type="slidenum">
              <a:rPr lang="en-US" altLang="en-US"/>
              <a:pPr>
                <a:defRPr/>
              </a:pPr>
              <a:t>‹#›</a:t>
            </a:fld>
            <a:endParaRPr lang="en-US" altLang="en-US"/>
          </a:p>
        </p:txBody>
      </p:sp>
      <p:grpSp>
        <p:nvGrpSpPr>
          <p:cNvPr id="2056"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034" name="Oval 10"/>
            <p:cNvSpPr>
              <a:spLocks noChangeArrowheads="1"/>
            </p:cNvSpPr>
            <p:nvPr/>
          </p:nvSpPr>
          <p:spPr bwMode="auto">
            <a:xfrm>
              <a:off x="5248" y="960"/>
              <a:ext cx="79" cy="80"/>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035" name="Oval 11"/>
            <p:cNvSpPr>
              <a:spLocks noChangeArrowheads="1"/>
            </p:cNvSpPr>
            <p:nvPr/>
          </p:nvSpPr>
          <p:spPr bwMode="auto">
            <a:xfrm>
              <a:off x="5360" y="960"/>
              <a:ext cx="76" cy="80"/>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036" name="Oval 12"/>
            <p:cNvSpPr>
              <a:spLocks noChangeArrowheads="1"/>
            </p:cNvSpPr>
            <p:nvPr/>
          </p:nvSpPr>
          <p:spPr bwMode="auto">
            <a:xfrm>
              <a:off x="5136" y="1072"/>
              <a:ext cx="80" cy="77"/>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037" name="Oval 13"/>
            <p:cNvSpPr>
              <a:spLocks noChangeArrowheads="1"/>
            </p:cNvSpPr>
            <p:nvPr/>
          </p:nvSpPr>
          <p:spPr bwMode="auto">
            <a:xfrm>
              <a:off x="5248" y="1072"/>
              <a:ext cx="79" cy="77"/>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038" name="Oval 14"/>
            <p:cNvSpPr>
              <a:spLocks noChangeArrowheads="1"/>
            </p:cNvSpPr>
            <p:nvPr/>
          </p:nvSpPr>
          <p:spPr bwMode="auto">
            <a:xfrm>
              <a:off x="5360" y="1072"/>
              <a:ext cx="76" cy="77"/>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039" name="Oval 15"/>
            <p:cNvSpPr>
              <a:spLocks noChangeArrowheads="1"/>
            </p:cNvSpPr>
            <p:nvPr/>
          </p:nvSpPr>
          <p:spPr bwMode="auto">
            <a:xfrm>
              <a:off x="5472" y="1072"/>
              <a:ext cx="73" cy="77"/>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1040" name="Oval 16"/>
            <p:cNvSpPr>
              <a:spLocks noChangeArrowheads="1"/>
            </p:cNvSpPr>
            <p:nvPr/>
          </p:nvSpPr>
          <p:spPr bwMode="auto">
            <a:xfrm>
              <a:off x="5136" y="1184"/>
              <a:ext cx="80" cy="73"/>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041" name="Oval 17"/>
            <p:cNvSpPr>
              <a:spLocks noChangeArrowheads="1"/>
            </p:cNvSpPr>
            <p:nvPr/>
          </p:nvSpPr>
          <p:spPr bwMode="auto">
            <a:xfrm>
              <a:off x="5248" y="1184"/>
              <a:ext cx="79" cy="73"/>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042" name="Oval 18"/>
            <p:cNvSpPr>
              <a:spLocks noChangeArrowheads="1"/>
            </p:cNvSpPr>
            <p:nvPr/>
          </p:nvSpPr>
          <p:spPr bwMode="auto">
            <a:xfrm>
              <a:off x="5360" y="1184"/>
              <a:ext cx="76" cy="73"/>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1043" name="Oval 19"/>
            <p:cNvSpPr>
              <a:spLocks noChangeArrowheads="1"/>
            </p:cNvSpPr>
            <p:nvPr/>
          </p:nvSpPr>
          <p:spPr bwMode="auto">
            <a:xfrm>
              <a:off x="5472" y="1184"/>
              <a:ext cx="73" cy="73"/>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1044" name="Oval 20"/>
            <p:cNvSpPr>
              <a:spLocks noChangeArrowheads="1"/>
            </p:cNvSpPr>
            <p:nvPr/>
          </p:nvSpPr>
          <p:spPr bwMode="auto">
            <a:xfrm>
              <a:off x="5584" y="1184"/>
              <a:ext cx="80" cy="73"/>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1045" name="Oval 21"/>
            <p:cNvSpPr>
              <a:spLocks noChangeArrowheads="1"/>
            </p:cNvSpPr>
            <p:nvPr/>
          </p:nvSpPr>
          <p:spPr bwMode="auto">
            <a:xfrm>
              <a:off x="5136" y="1296"/>
              <a:ext cx="80" cy="80"/>
            </a:xfrm>
            <a:prstGeom prst="ellipse">
              <a:avLst/>
            </a:prstGeom>
            <a:solidFill>
              <a:schemeClr val="tx2"/>
            </a:solidFill>
            <a:ln w="9525">
              <a:noFill/>
              <a:round/>
              <a:headEnd/>
              <a:tailEnd/>
            </a:ln>
          </p:spPr>
          <p:txBody>
            <a:bodyPr wrap="none" anchor="ctr"/>
            <a:lstStyle/>
            <a:p>
              <a:pPr>
                <a:defRPr/>
              </a:pPr>
              <a:endParaRPr lang="en-US">
                <a:cs typeface="Arial" pitchFamily="34" charset="0"/>
              </a:endParaRPr>
            </a:p>
          </p:txBody>
        </p:sp>
        <p:sp>
          <p:nvSpPr>
            <p:cNvPr id="1046" name="Oval 22"/>
            <p:cNvSpPr>
              <a:spLocks noChangeArrowheads="1"/>
            </p:cNvSpPr>
            <p:nvPr/>
          </p:nvSpPr>
          <p:spPr bwMode="auto">
            <a:xfrm>
              <a:off x="5248" y="1296"/>
              <a:ext cx="79" cy="80"/>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1047" name="Oval 23"/>
            <p:cNvSpPr>
              <a:spLocks noChangeArrowheads="1"/>
            </p:cNvSpPr>
            <p:nvPr/>
          </p:nvSpPr>
          <p:spPr bwMode="auto">
            <a:xfrm>
              <a:off x="5360" y="1296"/>
              <a:ext cx="76" cy="80"/>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1048" name="Oval 24"/>
            <p:cNvSpPr>
              <a:spLocks noChangeArrowheads="1"/>
            </p:cNvSpPr>
            <p:nvPr/>
          </p:nvSpPr>
          <p:spPr bwMode="auto">
            <a:xfrm>
              <a:off x="5472" y="1296"/>
              <a:ext cx="73" cy="80"/>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1049" name="Oval 25"/>
            <p:cNvSpPr>
              <a:spLocks noChangeArrowheads="1"/>
            </p:cNvSpPr>
            <p:nvPr/>
          </p:nvSpPr>
          <p:spPr bwMode="auto">
            <a:xfrm>
              <a:off x="5136" y="1408"/>
              <a:ext cx="80" cy="80"/>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1050" name="Oval 26"/>
            <p:cNvSpPr>
              <a:spLocks noChangeArrowheads="1"/>
            </p:cNvSpPr>
            <p:nvPr/>
          </p:nvSpPr>
          <p:spPr bwMode="auto">
            <a:xfrm>
              <a:off x="5248" y="1408"/>
              <a:ext cx="79" cy="80"/>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1051" name="Oval 27"/>
            <p:cNvSpPr>
              <a:spLocks noChangeArrowheads="1"/>
            </p:cNvSpPr>
            <p:nvPr/>
          </p:nvSpPr>
          <p:spPr bwMode="auto">
            <a:xfrm>
              <a:off x="5360" y="1408"/>
              <a:ext cx="76" cy="80"/>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1052" name="Oval 28"/>
            <p:cNvSpPr>
              <a:spLocks noChangeArrowheads="1"/>
            </p:cNvSpPr>
            <p:nvPr/>
          </p:nvSpPr>
          <p:spPr bwMode="auto">
            <a:xfrm>
              <a:off x="5472" y="1408"/>
              <a:ext cx="73" cy="80"/>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1053" name="Oval 29"/>
            <p:cNvSpPr>
              <a:spLocks noChangeArrowheads="1"/>
            </p:cNvSpPr>
            <p:nvPr/>
          </p:nvSpPr>
          <p:spPr bwMode="auto">
            <a:xfrm>
              <a:off x="5584" y="1408"/>
              <a:ext cx="80" cy="80"/>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sp>
          <p:nvSpPr>
            <p:cNvPr id="1054" name="Oval 30"/>
            <p:cNvSpPr>
              <a:spLocks noChangeArrowheads="1"/>
            </p:cNvSpPr>
            <p:nvPr/>
          </p:nvSpPr>
          <p:spPr bwMode="auto">
            <a:xfrm>
              <a:off x="5136" y="1520"/>
              <a:ext cx="80" cy="79"/>
            </a:xfrm>
            <a:prstGeom prst="ellipse">
              <a:avLst/>
            </a:prstGeom>
            <a:solidFill>
              <a:schemeClr val="accent2"/>
            </a:solidFill>
            <a:ln w="9525">
              <a:noFill/>
              <a:round/>
              <a:headEnd/>
              <a:tailEnd/>
            </a:ln>
          </p:spPr>
          <p:txBody>
            <a:bodyPr wrap="none" anchor="ctr"/>
            <a:lstStyle/>
            <a:p>
              <a:pPr>
                <a:defRPr/>
              </a:pPr>
              <a:endParaRPr lang="en-US">
                <a:cs typeface="Arial" pitchFamily="34" charset="0"/>
              </a:endParaRPr>
            </a:p>
          </p:txBody>
        </p:sp>
        <p:sp>
          <p:nvSpPr>
            <p:cNvPr id="1055" name="Oval 31"/>
            <p:cNvSpPr>
              <a:spLocks noChangeArrowheads="1"/>
            </p:cNvSpPr>
            <p:nvPr/>
          </p:nvSpPr>
          <p:spPr bwMode="auto">
            <a:xfrm>
              <a:off x="5248" y="1520"/>
              <a:ext cx="79" cy="79"/>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1056" name="Oval 32"/>
            <p:cNvSpPr>
              <a:spLocks noChangeArrowheads="1"/>
            </p:cNvSpPr>
            <p:nvPr/>
          </p:nvSpPr>
          <p:spPr bwMode="auto">
            <a:xfrm>
              <a:off x="5360" y="1520"/>
              <a:ext cx="76" cy="79"/>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1057" name="Oval 33"/>
            <p:cNvSpPr>
              <a:spLocks noChangeArrowheads="1"/>
            </p:cNvSpPr>
            <p:nvPr/>
          </p:nvSpPr>
          <p:spPr bwMode="auto">
            <a:xfrm>
              <a:off x="5472" y="1520"/>
              <a:ext cx="73" cy="79"/>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sp>
          <p:nvSpPr>
            <p:cNvPr id="1058" name="Oval 34"/>
            <p:cNvSpPr>
              <a:spLocks noChangeArrowheads="1"/>
            </p:cNvSpPr>
            <p:nvPr/>
          </p:nvSpPr>
          <p:spPr bwMode="auto">
            <a:xfrm>
              <a:off x="5136" y="1632"/>
              <a:ext cx="80" cy="75"/>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1059" name="Oval 35"/>
            <p:cNvSpPr>
              <a:spLocks noChangeArrowheads="1"/>
            </p:cNvSpPr>
            <p:nvPr/>
          </p:nvSpPr>
          <p:spPr bwMode="auto">
            <a:xfrm>
              <a:off x="5248" y="1632"/>
              <a:ext cx="79" cy="75"/>
            </a:xfrm>
            <a:prstGeom prst="ellipse">
              <a:avLst/>
            </a:prstGeom>
            <a:solidFill>
              <a:schemeClr val="accent1"/>
            </a:solidFill>
            <a:ln w="9525">
              <a:noFill/>
              <a:round/>
              <a:headEnd/>
              <a:tailEnd/>
            </a:ln>
          </p:spPr>
          <p:txBody>
            <a:bodyPr wrap="none" anchor="ctr"/>
            <a:lstStyle/>
            <a:p>
              <a:pPr>
                <a:defRPr/>
              </a:pPr>
              <a:endParaRPr lang="en-US">
                <a:cs typeface="Arial" pitchFamily="34" charset="0"/>
              </a:endParaRPr>
            </a:p>
          </p:txBody>
        </p:sp>
        <p:sp>
          <p:nvSpPr>
            <p:cNvPr id="1060" name="Oval 36"/>
            <p:cNvSpPr>
              <a:spLocks noChangeArrowheads="1"/>
            </p:cNvSpPr>
            <p:nvPr/>
          </p:nvSpPr>
          <p:spPr bwMode="auto">
            <a:xfrm>
              <a:off x="5360" y="1632"/>
              <a:ext cx="76" cy="75"/>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sp>
          <p:nvSpPr>
            <p:cNvPr id="1061" name="Oval 37"/>
            <p:cNvSpPr>
              <a:spLocks noChangeArrowheads="1"/>
            </p:cNvSpPr>
            <p:nvPr/>
          </p:nvSpPr>
          <p:spPr bwMode="auto">
            <a:xfrm>
              <a:off x="5472" y="1632"/>
              <a:ext cx="73" cy="75"/>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sp>
          <p:nvSpPr>
            <p:cNvPr id="1062" name="Oval 38"/>
            <p:cNvSpPr>
              <a:spLocks noChangeArrowheads="1"/>
            </p:cNvSpPr>
            <p:nvPr/>
          </p:nvSpPr>
          <p:spPr bwMode="auto">
            <a:xfrm>
              <a:off x="5248" y="1744"/>
              <a:ext cx="79" cy="80"/>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sp>
          <p:nvSpPr>
            <p:cNvPr id="1063" name="Oval 39"/>
            <p:cNvSpPr>
              <a:spLocks noChangeArrowheads="1"/>
            </p:cNvSpPr>
            <p:nvPr/>
          </p:nvSpPr>
          <p:spPr bwMode="auto">
            <a:xfrm>
              <a:off x="5472" y="1744"/>
              <a:ext cx="73" cy="80"/>
            </a:xfrm>
            <a:prstGeom prst="ellipse">
              <a:avLst/>
            </a:prstGeom>
            <a:solidFill>
              <a:schemeClr val="folHlink"/>
            </a:solidFill>
            <a:ln w="9525">
              <a:noFill/>
              <a:round/>
              <a:headEnd/>
              <a:tailEnd/>
            </a:ln>
          </p:spPr>
          <p:txBody>
            <a:bodyPr wrap="none" anchor="ctr"/>
            <a:lstStyle/>
            <a:p>
              <a:pPr>
                <a:defRPr/>
              </a:pPr>
              <a:endParaRPr lang="en-US">
                <a:cs typeface="Arial" pitchFamily="34" charset="0"/>
              </a:endParaRPr>
            </a:p>
          </p:txBody>
        </p:sp>
      </p:grpSp>
    </p:spTree>
  </p:cSld>
  <p:clrMap bg1="lt1" tx1="dk1" bg2="lt2" tx2="dk2" accent1="accent1" accent2="accent2" accent3="accent3" accent4="accent4" accent5="accent5" accent6="accent6" hlink="hlink" folHlink="folHlink"/>
  <p:sldLayoutIdLst>
    <p:sldLayoutId id="2147483876"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cs typeface="Arial" charset="0"/>
        </a:defRPr>
      </a:lvl2pPr>
      <a:lvl3pPr algn="l" rtl="0" eaLnBrk="0" fontAlgn="base" hangingPunct="0">
        <a:spcBef>
          <a:spcPct val="0"/>
        </a:spcBef>
        <a:spcAft>
          <a:spcPct val="0"/>
        </a:spcAft>
        <a:defRPr sz="3900" b="1">
          <a:solidFill>
            <a:schemeClr val="tx2"/>
          </a:solidFill>
          <a:latin typeface="Arial" charset="0"/>
          <a:cs typeface="Arial" charset="0"/>
        </a:defRPr>
      </a:lvl3pPr>
      <a:lvl4pPr algn="l" rtl="0" eaLnBrk="0" fontAlgn="base" hangingPunct="0">
        <a:spcBef>
          <a:spcPct val="0"/>
        </a:spcBef>
        <a:spcAft>
          <a:spcPct val="0"/>
        </a:spcAft>
        <a:defRPr sz="3900" b="1">
          <a:solidFill>
            <a:schemeClr val="tx2"/>
          </a:solidFill>
          <a:latin typeface="Arial" charset="0"/>
          <a:cs typeface="Arial" charset="0"/>
        </a:defRPr>
      </a:lvl4pPr>
      <a:lvl5pPr algn="l" rtl="0" eaLnBrk="0" fontAlgn="base" hangingPunct="0">
        <a:spcBef>
          <a:spcPct val="0"/>
        </a:spcBef>
        <a:spcAft>
          <a:spcPct val="0"/>
        </a:spcAft>
        <a:defRPr sz="3900" b="1">
          <a:solidFill>
            <a:schemeClr val="tx2"/>
          </a:solidFill>
          <a:latin typeface="Arial" charset="0"/>
          <a:cs typeface="Arial" charset="0"/>
        </a:defRPr>
      </a:lvl5pPr>
      <a:lvl6pPr marL="457200" algn="l" rtl="0" fontAlgn="base">
        <a:spcBef>
          <a:spcPct val="0"/>
        </a:spcBef>
        <a:spcAft>
          <a:spcPct val="0"/>
        </a:spcAft>
        <a:defRPr sz="3900" b="1">
          <a:solidFill>
            <a:schemeClr val="tx2"/>
          </a:solidFill>
          <a:latin typeface="Arial" charset="0"/>
          <a:cs typeface="Arial" charset="0"/>
        </a:defRPr>
      </a:lvl6pPr>
      <a:lvl7pPr marL="914400" algn="l" rtl="0" fontAlgn="base">
        <a:spcBef>
          <a:spcPct val="0"/>
        </a:spcBef>
        <a:spcAft>
          <a:spcPct val="0"/>
        </a:spcAft>
        <a:defRPr sz="3900" b="1">
          <a:solidFill>
            <a:schemeClr val="tx2"/>
          </a:solidFill>
          <a:latin typeface="Arial" charset="0"/>
          <a:cs typeface="Arial" charset="0"/>
        </a:defRPr>
      </a:lvl7pPr>
      <a:lvl8pPr marL="1371600" algn="l" rtl="0" fontAlgn="base">
        <a:spcBef>
          <a:spcPct val="0"/>
        </a:spcBef>
        <a:spcAft>
          <a:spcPct val="0"/>
        </a:spcAft>
        <a:defRPr sz="3900" b="1">
          <a:solidFill>
            <a:schemeClr val="tx2"/>
          </a:solidFill>
          <a:latin typeface="Arial" charset="0"/>
          <a:cs typeface="Arial" charset="0"/>
        </a:defRPr>
      </a:lvl8pPr>
      <a:lvl9pPr marL="1828800" algn="l" rtl="0" fontAlgn="base">
        <a:spcBef>
          <a:spcPct val="0"/>
        </a:spcBef>
        <a:spcAft>
          <a:spcPct val="0"/>
        </a:spcAft>
        <a:defRPr sz="39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umpqua.edu/component/contact/contact/99-faculty-and-staff/100-instructional-services/117-academic-support/111-ucconline-dept/343-ucconline-support" TargetMode="External"/><Relationship Id="rId2" Type="http://schemas.openxmlformats.org/officeDocument/2006/relationships/hyperlink" Target="http://umpqua.edu/new-to-canva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8314" y="381000"/>
            <a:ext cx="6324600" cy="1077218"/>
          </a:xfrm>
          <a:prstGeom prst="rect">
            <a:avLst/>
          </a:prstGeom>
          <a:noFill/>
        </p:spPr>
        <p:txBody>
          <a:bodyPr>
            <a:spAutoFit/>
          </a:bodyPr>
          <a:lstStyle/>
          <a:p>
            <a:pPr algn="ctr">
              <a:defRPr/>
            </a:pPr>
            <a:r>
              <a:rPr lang="en-US" sz="3200" b="1" dirty="0">
                <a:solidFill>
                  <a:schemeClr val="accent6">
                    <a:lumMod val="75000"/>
                  </a:schemeClr>
                </a:solidFill>
                <a:effectLst>
                  <a:outerShdw blurRad="38100" dist="38100" dir="2700000" algn="tl">
                    <a:srgbClr val="000000">
                      <a:alpha val="43137"/>
                    </a:srgbClr>
                  </a:outerShdw>
                </a:effectLst>
                <a:cs typeface="Arial" pitchFamily="34" charset="0"/>
              </a:rPr>
              <a:t>Introduction to General Biology BI 101</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00200"/>
            <a:ext cx="6855559" cy="4114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381000" y="792480"/>
            <a:ext cx="7543800" cy="639762"/>
          </a:xfrm>
        </p:spPr>
        <p:txBody>
          <a:bodyPr/>
          <a:lstStyle/>
          <a:p>
            <a:pPr algn="ctr" eaLnBrk="1" hangingPunct="1"/>
            <a:r>
              <a:rPr lang="en-US" altLang="en-US" dirty="0"/>
              <a:t/>
            </a:r>
            <a:br>
              <a:rPr lang="en-US" altLang="en-US" dirty="0"/>
            </a:br>
            <a:r>
              <a:rPr lang="en-US" altLang="en-US" dirty="0"/>
              <a:t>BI 101 Lectures (online) </a:t>
            </a:r>
          </a:p>
        </p:txBody>
      </p:sp>
      <p:sp>
        <p:nvSpPr>
          <p:cNvPr id="6147" name="Rectangle 3"/>
          <p:cNvSpPr>
            <a:spLocks noGrp="1" noChangeArrowheads="1"/>
          </p:cNvSpPr>
          <p:nvPr>
            <p:ph type="body" idx="4294967295"/>
          </p:nvPr>
        </p:nvSpPr>
        <p:spPr>
          <a:xfrm>
            <a:off x="152400" y="1752600"/>
            <a:ext cx="8269287" cy="4724400"/>
          </a:xfrm>
        </p:spPr>
        <p:txBody>
          <a:bodyPr/>
          <a:lstStyle/>
          <a:p>
            <a:pPr eaLnBrk="1" hangingPunct="1">
              <a:lnSpc>
                <a:spcPct val="90000"/>
              </a:lnSpc>
              <a:buFont typeface="Wingdings" pitchFamily="2" charset="2"/>
              <a:buChar char="Ø"/>
            </a:pPr>
            <a:r>
              <a:rPr lang="en-US" altLang="en-US" sz="2400" dirty="0"/>
              <a:t>Every week we have 6 online video-lectures </a:t>
            </a:r>
          </a:p>
          <a:p>
            <a:pPr lvl="1" eaLnBrk="1" hangingPunct="1">
              <a:lnSpc>
                <a:spcPct val="90000"/>
              </a:lnSpc>
            </a:pPr>
            <a:r>
              <a:rPr lang="en-US" altLang="en-US" sz="2400" dirty="0">
                <a:solidFill>
                  <a:srgbClr val="D002B3"/>
                </a:solidFill>
              </a:rPr>
              <a:t>Take notes!</a:t>
            </a:r>
          </a:p>
          <a:p>
            <a:pPr lvl="1" eaLnBrk="1" hangingPunct="1">
              <a:lnSpc>
                <a:spcPct val="90000"/>
              </a:lnSpc>
            </a:pPr>
            <a:r>
              <a:rPr lang="en-US" altLang="en-US" sz="2400" dirty="0">
                <a:solidFill>
                  <a:srgbClr val="D002B3"/>
                </a:solidFill>
              </a:rPr>
              <a:t>Follow your instructor with outlining, coloring, and labeling – it simplifies your study. </a:t>
            </a:r>
          </a:p>
          <a:p>
            <a:pPr eaLnBrk="1" hangingPunct="1">
              <a:lnSpc>
                <a:spcPct val="90000"/>
              </a:lnSpc>
              <a:buFont typeface="Wingdings" pitchFamily="2" charset="2"/>
              <a:buChar char="Ø"/>
            </a:pPr>
            <a:r>
              <a:rPr lang="en-US" altLang="en-US" sz="2400" dirty="0">
                <a:solidFill>
                  <a:srgbClr val="D002B3"/>
                </a:solidFill>
              </a:rPr>
              <a:t>Lecture Exams</a:t>
            </a:r>
            <a:r>
              <a:rPr lang="en-US" altLang="en-US" sz="2400" dirty="0">
                <a:solidFill>
                  <a:schemeClr val="hlink"/>
                </a:solidFill>
              </a:rPr>
              <a:t> </a:t>
            </a:r>
            <a:r>
              <a:rPr lang="en-US" altLang="en-US" sz="2400" dirty="0"/>
              <a:t>(we have 3 open-book online exams).  </a:t>
            </a:r>
          </a:p>
          <a:p>
            <a:pPr eaLnBrk="1" hangingPunct="1">
              <a:lnSpc>
                <a:spcPct val="90000"/>
              </a:lnSpc>
              <a:buFont typeface="Wingdings" pitchFamily="2" charset="2"/>
              <a:buChar char="Ø"/>
            </a:pPr>
            <a:r>
              <a:rPr lang="en-US" altLang="en-US" sz="2400" dirty="0">
                <a:solidFill>
                  <a:srgbClr val="D002B3"/>
                </a:solidFill>
              </a:rPr>
              <a:t>Exam points</a:t>
            </a:r>
            <a:r>
              <a:rPr lang="en-US" altLang="en-US" sz="2400" dirty="0"/>
              <a:t> will be based on lectures, labs, reading and the </a:t>
            </a:r>
            <a:r>
              <a:rPr lang="en-US" altLang="en-US" sz="2400" dirty="0">
                <a:solidFill>
                  <a:schemeClr val="tx2"/>
                </a:solidFill>
              </a:rPr>
              <a:t>review questions </a:t>
            </a:r>
            <a:r>
              <a:rPr lang="en-US" altLang="en-US" sz="2400" dirty="0"/>
              <a:t>for each chapter</a:t>
            </a:r>
            <a:r>
              <a:rPr lang="en-US" altLang="en-US" sz="2400" dirty="0">
                <a:solidFill>
                  <a:schemeClr val="tx2"/>
                </a:solidFill>
              </a:rPr>
              <a:t>.</a:t>
            </a:r>
          </a:p>
          <a:p>
            <a:pPr lvl="1" eaLnBrk="1" hangingPunct="1">
              <a:lnSpc>
                <a:spcPct val="90000"/>
              </a:lnSpc>
            </a:pPr>
            <a:r>
              <a:rPr lang="en-US" altLang="en-US" sz="2400" dirty="0">
                <a:solidFill>
                  <a:srgbClr val="FF3300"/>
                </a:solidFill>
              </a:rPr>
              <a:t>Missed tests CANNOT be made up</a:t>
            </a:r>
          </a:p>
          <a:p>
            <a:pPr lvl="1" eaLnBrk="1" hangingPunct="1">
              <a:lnSpc>
                <a:spcPct val="90000"/>
              </a:lnSpc>
            </a:pPr>
            <a:r>
              <a:rPr lang="en-US" altLang="en-US" sz="2400" dirty="0"/>
              <a:t>One Comprehensive Final: covers all chapters</a:t>
            </a:r>
          </a:p>
        </p:txBody>
      </p:sp>
      <p:sp>
        <p:nvSpPr>
          <p:cNvPr id="4" name="Rectangle 2"/>
          <p:cNvSpPr txBox="1">
            <a:spLocks noChangeArrowheads="1"/>
          </p:cNvSpPr>
          <p:nvPr/>
        </p:nvSpPr>
        <p:spPr bwMode="auto">
          <a:xfrm>
            <a:off x="209204" y="122238"/>
            <a:ext cx="844126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cs typeface="Arial" charset="0"/>
              </a:defRPr>
            </a:lvl2pPr>
            <a:lvl3pPr algn="l" rtl="0" eaLnBrk="0" fontAlgn="base" hangingPunct="0">
              <a:spcBef>
                <a:spcPct val="0"/>
              </a:spcBef>
              <a:spcAft>
                <a:spcPct val="0"/>
              </a:spcAft>
              <a:defRPr sz="3900" b="1">
                <a:solidFill>
                  <a:schemeClr val="tx2"/>
                </a:solidFill>
                <a:latin typeface="Arial" charset="0"/>
                <a:cs typeface="Arial" charset="0"/>
              </a:defRPr>
            </a:lvl3pPr>
            <a:lvl4pPr algn="l" rtl="0" eaLnBrk="0" fontAlgn="base" hangingPunct="0">
              <a:spcBef>
                <a:spcPct val="0"/>
              </a:spcBef>
              <a:spcAft>
                <a:spcPct val="0"/>
              </a:spcAft>
              <a:defRPr sz="3900" b="1">
                <a:solidFill>
                  <a:schemeClr val="tx2"/>
                </a:solidFill>
                <a:latin typeface="Arial" charset="0"/>
                <a:cs typeface="Arial" charset="0"/>
              </a:defRPr>
            </a:lvl4pPr>
            <a:lvl5pPr algn="l" rtl="0" eaLnBrk="0" fontAlgn="base" hangingPunct="0">
              <a:spcBef>
                <a:spcPct val="0"/>
              </a:spcBef>
              <a:spcAft>
                <a:spcPct val="0"/>
              </a:spcAft>
              <a:defRPr sz="3900" b="1">
                <a:solidFill>
                  <a:schemeClr val="tx2"/>
                </a:solidFill>
                <a:latin typeface="Arial" charset="0"/>
                <a:cs typeface="Arial" charset="0"/>
              </a:defRPr>
            </a:lvl5pPr>
            <a:lvl6pPr marL="457200" algn="l" rtl="0" fontAlgn="base">
              <a:spcBef>
                <a:spcPct val="0"/>
              </a:spcBef>
              <a:spcAft>
                <a:spcPct val="0"/>
              </a:spcAft>
              <a:defRPr sz="3900" b="1">
                <a:solidFill>
                  <a:schemeClr val="tx2"/>
                </a:solidFill>
                <a:latin typeface="Arial" charset="0"/>
                <a:cs typeface="Arial" charset="0"/>
              </a:defRPr>
            </a:lvl6pPr>
            <a:lvl7pPr marL="914400" algn="l" rtl="0" fontAlgn="base">
              <a:spcBef>
                <a:spcPct val="0"/>
              </a:spcBef>
              <a:spcAft>
                <a:spcPct val="0"/>
              </a:spcAft>
              <a:defRPr sz="3900" b="1">
                <a:solidFill>
                  <a:schemeClr val="tx2"/>
                </a:solidFill>
                <a:latin typeface="Arial" charset="0"/>
                <a:cs typeface="Arial" charset="0"/>
              </a:defRPr>
            </a:lvl7pPr>
            <a:lvl8pPr marL="1371600" algn="l" rtl="0" fontAlgn="base">
              <a:spcBef>
                <a:spcPct val="0"/>
              </a:spcBef>
              <a:spcAft>
                <a:spcPct val="0"/>
              </a:spcAft>
              <a:defRPr sz="3900" b="1">
                <a:solidFill>
                  <a:schemeClr val="tx2"/>
                </a:solidFill>
                <a:latin typeface="Arial" charset="0"/>
                <a:cs typeface="Arial" charset="0"/>
              </a:defRPr>
            </a:lvl8pPr>
            <a:lvl9pPr marL="1828800" algn="l" rtl="0" fontAlgn="base">
              <a:spcBef>
                <a:spcPct val="0"/>
              </a:spcBef>
              <a:spcAft>
                <a:spcPct val="0"/>
              </a:spcAft>
              <a:defRPr sz="3900" b="1">
                <a:solidFill>
                  <a:schemeClr val="tx2"/>
                </a:solidFill>
                <a:latin typeface="Arial" charset="0"/>
                <a:cs typeface="Arial" charset="0"/>
              </a:defRPr>
            </a:lvl9pPr>
          </a:lstStyle>
          <a:p>
            <a:pPr eaLnBrk="1" hangingPunct="1"/>
            <a:r>
              <a:rPr lang="en-US" altLang="en-US" kern="0" dirty="0"/>
              <a:t/>
            </a:r>
            <a:br>
              <a:rPr lang="en-US" altLang="en-US" kern="0" dirty="0"/>
            </a:br>
            <a:r>
              <a:rPr lang="en-US" altLang="en-US" kern="0" dirty="0"/>
              <a:t>How This Course is Organized?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arn(inVertical)">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arn(inVertical)">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barn(inVertical)">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barn(inVertical)">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barn(inVertical)">
                                      <p:cBhvr>
                                        <p:cTn id="32" dur="500"/>
                                        <p:tgtEl>
                                          <p:spTgt spid="6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barn(inVertical)">
                                      <p:cBhvr>
                                        <p:cTn id="37"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52400" y="152400"/>
            <a:ext cx="7543800" cy="639762"/>
          </a:xfrm>
        </p:spPr>
        <p:txBody>
          <a:bodyPr/>
          <a:lstStyle/>
          <a:p>
            <a:pPr algn="ctr" eaLnBrk="1" hangingPunct="1"/>
            <a:r>
              <a:rPr lang="en-US" altLang="en-US" dirty="0"/>
              <a:t>BI 101 Labs (at home)</a:t>
            </a:r>
          </a:p>
        </p:txBody>
      </p:sp>
      <p:sp>
        <p:nvSpPr>
          <p:cNvPr id="7171" name="Rectangle 3"/>
          <p:cNvSpPr>
            <a:spLocks noGrp="1" noChangeArrowheads="1"/>
          </p:cNvSpPr>
          <p:nvPr>
            <p:ph type="body" idx="4294967295"/>
          </p:nvPr>
        </p:nvSpPr>
        <p:spPr>
          <a:xfrm>
            <a:off x="152400" y="1066800"/>
            <a:ext cx="6248400" cy="4114800"/>
          </a:xfrm>
        </p:spPr>
        <p:txBody>
          <a:bodyPr/>
          <a:lstStyle/>
          <a:p>
            <a:pPr eaLnBrk="1" hangingPunct="1">
              <a:lnSpc>
                <a:spcPct val="90000"/>
              </a:lnSpc>
            </a:pPr>
            <a:r>
              <a:rPr lang="en-US" altLang="en-US" sz="2400" dirty="0"/>
              <a:t>Every week you will be working on </a:t>
            </a:r>
            <a:r>
              <a:rPr lang="en-US" altLang="en-US" sz="2400" dirty="0">
                <a:solidFill>
                  <a:srgbClr val="0000FF"/>
                </a:solidFill>
              </a:rPr>
              <a:t>2</a:t>
            </a:r>
            <a:r>
              <a:rPr lang="en-US" altLang="en-US" sz="2400" dirty="0"/>
              <a:t> </a:t>
            </a:r>
            <a:r>
              <a:rPr lang="en-US" altLang="en-US" sz="2400" dirty="0">
                <a:solidFill>
                  <a:srgbClr val="0000FF"/>
                </a:solidFill>
              </a:rPr>
              <a:t>labs and 2 online lab quizzes</a:t>
            </a:r>
          </a:p>
          <a:p>
            <a:pPr marL="0" indent="0" eaLnBrk="1" hangingPunct="1">
              <a:lnSpc>
                <a:spcPct val="90000"/>
              </a:lnSpc>
              <a:buNone/>
            </a:pPr>
            <a:endParaRPr lang="en-US" altLang="en-US" sz="2400" dirty="0">
              <a:solidFill>
                <a:srgbClr val="0000FF"/>
              </a:solidFill>
            </a:endParaRPr>
          </a:p>
          <a:p>
            <a:pPr eaLnBrk="1" hangingPunct="1">
              <a:lnSpc>
                <a:spcPct val="90000"/>
              </a:lnSpc>
            </a:pPr>
            <a:r>
              <a:rPr lang="en-US" altLang="en-US" sz="2400" dirty="0"/>
              <a:t>Use a lab kit to perform the experiments at your home. The lab kit has to be purchased in advance (6 – 10 business days)</a:t>
            </a:r>
          </a:p>
          <a:p>
            <a:pPr marL="0" indent="0" eaLnBrk="1" hangingPunct="1">
              <a:lnSpc>
                <a:spcPct val="90000"/>
              </a:lnSpc>
              <a:buNone/>
            </a:pPr>
            <a:endParaRPr lang="en-US" altLang="en-US" sz="2400" dirty="0"/>
          </a:p>
          <a:p>
            <a:pPr eaLnBrk="1" hangingPunct="1">
              <a:lnSpc>
                <a:spcPct val="90000"/>
              </a:lnSpc>
            </a:pPr>
            <a:r>
              <a:rPr lang="en-US" altLang="en-US" sz="2400" dirty="0"/>
              <a:t>There will be </a:t>
            </a:r>
            <a:r>
              <a:rPr lang="en-US" altLang="en-US" sz="2400" dirty="0">
                <a:solidFill>
                  <a:srgbClr val="0000FF"/>
                </a:solidFill>
              </a:rPr>
              <a:t>2 cumulative lab tests </a:t>
            </a:r>
            <a:r>
              <a:rPr lang="en-US" altLang="en-US" sz="2400" dirty="0"/>
              <a:t>(50 points each)</a:t>
            </a:r>
          </a:p>
          <a:p>
            <a:pPr marL="0" indent="0" eaLnBrk="1" hangingPunct="1">
              <a:lnSpc>
                <a:spcPct val="90000"/>
              </a:lnSpc>
              <a:buNone/>
            </a:pPr>
            <a:r>
              <a:rPr lang="en-US" altLang="en-US" sz="2400" dirty="0"/>
              <a:t> </a:t>
            </a:r>
          </a:p>
          <a:p>
            <a:pPr eaLnBrk="1" hangingPunct="1">
              <a:lnSpc>
                <a:spcPct val="90000"/>
              </a:lnSpc>
            </a:pPr>
            <a:r>
              <a:rPr lang="en-US" altLang="en-US" sz="2400" dirty="0"/>
              <a:t>Laboratories and  lab quizzes are ways to collect </a:t>
            </a:r>
            <a:r>
              <a:rPr lang="en-US" altLang="en-US" sz="2400" i="1" u="sng" dirty="0"/>
              <a:t>easy</a:t>
            </a:r>
            <a:r>
              <a:rPr lang="en-US" altLang="en-US" sz="2400" dirty="0"/>
              <a:t> points in this course.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arn(inVertical)">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barn(inVertical)">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barn(inVertical)">
                                      <p:cBhvr>
                                        <p:cTn id="17" dur="500"/>
                                        <p:tgtEl>
                                          <p:spTgt spid="71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171">
                                            <p:txEl>
                                              <p:pRg st="5" end="5"/>
                                            </p:txEl>
                                          </p:spTgt>
                                        </p:tgtEl>
                                        <p:attrNameLst>
                                          <p:attrName>style.visibility</p:attrName>
                                        </p:attrNameLst>
                                      </p:cBhvr>
                                      <p:to>
                                        <p:strVal val="visible"/>
                                      </p:to>
                                    </p:set>
                                    <p:animEffect transition="in" filter="barn(inVertical)">
                                      <p:cBhvr>
                                        <p:cTn id="22" dur="500"/>
                                        <p:tgtEl>
                                          <p:spTgt spid="717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171">
                                            <p:txEl>
                                              <p:pRg st="6" end="6"/>
                                            </p:txEl>
                                          </p:spTgt>
                                        </p:tgtEl>
                                        <p:attrNameLst>
                                          <p:attrName>style.visibility</p:attrName>
                                        </p:attrNameLst>
                                      </p:cBhvr>
                                      <p:to>
                                        <p:strVal val="visible"/>
                                      </p:to>
                                    </p:set>
                                    <p:animEffect transition="in" filter="barn(inVertical)">
                                      <p:cBhvr>
                                        <p:cTn id="27"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381000"/>
            <a:ext cx="7543800" cy="1096963"/>
          </a:xfrm>
        </p:spPr>
        <p:txBody>
          <a:bodyPr/>
          <a:lstStyle/>
          <a:p>
            <a:pPr algn="ctr" eaLnBrk="1" hangingPunct="1"/>
            <a:r>
              <a:rPr lang="en-US" altLang="en-US" dirty="0"/>
              <a:t>Bio 101 Labs </a:t>
            </a:r>
          </a:p>
        </p:txBody>
      </p:sp>
      <p:sp>
        <p:nvSpPr>
          <p:cNvPr id="8195" name="Rectangle 3"/>
          <p:cNvSpPr>
            <a:spLocks noGrp="1" noChangeArrowheads="1"/>
          </p:cNvSpPr>
          <p:nvPr>
            <p:ph type="body" idx="4294967295"/>
          </p:nvPr>
        </p:nvSpPr>
        <p:spPr>
          <a:xfrm>
            <a:off x="0" y="715963"/>
            <a:ext cx="8915400" cy="5913437"/>
          </a:xfrm>
        </p:spPr>
        <p:txBody>
          <a:bodyPr/>
          <a:lstStyle/>
          <a:p>
            <a:pPr eaLnBrk="1" hangingPunct="1">
              <a:lnSpc>
                <a:spcPct val="90000"/>
              </a:lnSpc>
            </a:pPr>
            <a:r>
              <a:rPr lang="en-US" altLang="en-US" sz="2400" dirty="0"/>
              <a:t>Lab worksheets </a:t>
            </a:r>
          </a:p>
          <a:p>
            <a:pPr lvl="1" eaLnBrk="1" hangingPunct="1">
              <a:lnSpc>
                <a:spcPct val="90000"/>
              </a:lnSpc>
            </a:pPr>
            <a:r>
              <a:rPr lang="en-US" altLang="en-US" sz="2400" dirty="0"/>
              <a:t>available on </a:t>
            </a:r>
            <a:r>
              <a:rPr lang="en-US" altLang="en-US" sz="2400" dirty="0">
                <a:solidFill>
                  <a:srgbClr val="FF0000"/>
                </a:solidFill>
              </a:rPr>
              <a:t>Canvas in the appropriate folders</a:t>
            </a:r>
          </a:p>
          <a:p>
            <a:pPr lvl="1" eaLnBrk="1" hangingPunct="1">
              <a:lnSpc>
                <a:spcPct val="90000"/>
              </a:lnSpc>
            </a:pPr>
            <a:r>
              <a:rPr lang="en-US" altLang="en-US" sz="2400" dirty="0">
                <a:solidFill>
                  <a:srgbClr val="FF0000"/>
                </a:solidFill>
              </a:rPr>
              <a:t>Download </a:t>
            </a:r>
            <a:r>
              <a:rPr lang="en-US" altLang="en-US" sz="2400" dirty="0"/>
              <a:t>using a link in the corresponding folder (Microsoft Word document). </a:t>
            </a:r>
          </a:p>
          <a:p>
            <a:pPr lvl="1" eaLnBrk="1" hangingPunct="1">
              <a:lnSpc>
                <a:spcPct val="90000"/>
              </a:lnSpc>
            </a:pPr>
            <a:r>
              <a:rPr lang="en-US" altLang="en-US" sz="2400" dirty="0"/>
              <a:t>Fill it in using lab materials and experiment results.</a:t>
            </a:r>
          </a:p>
          <a:p>
            <a:pPr lvl="1" eaLnBrk="1" hangingPunct="1">
              <a:lnSpc>
                <a:spcPct val="90000"/>
              </a:lnSpc>
            </a:pPr>
            <a:r>
              <a:rPr lang="en-US" altLang="en-US" sz="2400" dirty="0"/>
              <a:t>Include images of experiment results when required </a:t>
            </a:r>
          </a:p>
          <a:p>
            <a:pPr marL="344487" lvl="1" indent="0" eaLnBrk="1" hangingPunct="1">
              <a:lnSpc>
                <a:spcPct val="90000"/>
              </a:lnSpc>
              <a:buNone/>
            </a:pPr>
            <a:endParaRPr lang="en-US" altLang="en-US" sz="2400" dirty="0"/>
          </a:p>
          <a:p>
            <a:pPr eaLnBrk="1" hangingPunct="1">
              <a:lnSpc>
                <a:spcPct val="90000"/>
              </a:lnSpc>
            </a:pPr>
            <a:r>
              <a:rPr lang="en-US" altLang="en-US" sz="2400" dirty="0"/>
              <a:t>Lab quiz</a:t>
            </a:r>
          </a:p>
          <a:p>
            <a:pPr lvl="1" eaLnBrk="1" hangingPunct="1">
              <a:lnSpc>
                <a:spcPct val="90000"/>
              </a:lnSpc>
            </a:pPr>
            <a:r>
              <a:rPr lang="en-US" altLang="en-US" sz="2400" dirty="0"/>
              <a:t>Take after completing the lab</a:t>
            </a:r>
          </a:p>
          <a:p>
            <a:pPr lvl="1" eaLnBrk="1" hangingPunct="1">
              <a:lnSpc>
                <a:spcPct val="90000"/>
              </a:lnSpc>
            </a:pPr>
            <a:r>
              <a:rPr lang="en-US" altLang="en-US" sz="2400" dirty="0"/>
              <a:t>Open-book quiz</a:t>
            </a:r>
          </a:p>
          <a:p>
            <a:pPr lvl="1" eaLnBrk="1" hangingPunct="1">
              <a:lnSpc>
                <a:spcPct val="90000"/>
              </a:lnSpc>
            </a:pPr>
            <a:r>
              <a:rPr lang="en-US" altLang="en-US" sz="2400" dirty="0"/>
              <a:t>One attempt, 15 min quiz, grades </a:t>
            </a:r>
          </a:p>
          <a:p>
            <a:pPr marL="344487" lvl="1" indent="0" eaLnBrk="1" hangingPunct="1">
              <a:lnSpc>
                <a:spcPct val="90000"/>
              </a:lnSpc>
              <a:buNone/>
            </a:pPr>
            <a:r>
              <a:rPr lang="en-US" altLang="en-US" sz="2400" dirty="0"/>
              <a:t>upload to Canvas gradebook instantly</a:t>
            </a:r>
          </a:p>
          <a:p>
            <a:pPr lvl="1" eaLnBrk="1" hangingPunct="1">
              <a:lnSpc>
                <a:spcPct val="90000"/>
              </a:lnSpc>
            </a:pPr>
            <a:r>
              <a:rPr lang="en-US" altLang="en-US" sz="2400" dirty="0"/>
              <a:t>Lab quizzes will open on Mondays and </a:t>
            </a:r>
          </a:p>
          <a:p>
            <a:pPr marL="344487" lvl="1" indent="0" eaLnBrk="1" hangingPunct="1">
              <a:lnSpc>
                <a:spcPct val="90000"/>
              </a:lnSpc>
              <a:buNone/>
            </a:pPr>
            <a:r>
              <a:rPr lang="en-US" altLang="en-US" sz="2400" dirty="0"/>
              <a:t>close on Sundays at midnight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barn(inVertical)">
                                      <p:cBhvr>
                                        <p:cTn id="7" dur="500"/>
                                        <p:tgtEl>
                                          <p:spTgt spid="8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barn(inVertical)">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barn(inVertical)">
                                      <p:cBhvr>
                                        <p:cTn id="17" dur="500"/>
                                        <p:tgtEl>
                                          <p:spTgt spid="81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barn(inVertical)">
                                      <p:cBhvr>
                                        <p:cTn id="22" dur="500"/>
                                        <p:tgtEl>
                                          <p:spTgt spid="81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animEffect transition="in" filter="barn(inVertical)">
                                      <p:cBhvr>
                                        <p:cTn id="27" dur="500"/>
                                        <p:tgtEl>
                                          <p:spTgt spid="8195">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8195">
                                            <p:txEl>
                                              <p:pRg st="7" end="7"/>
                                            </p:txEl>
                                          </p:spTgt>
                                        </p:tgtEl>
                                        <p:attrNameLst>
                                          <p:attrName>style.visibility</p:attrName>
                                        </p:attrNameLst>
                                      </p:cBhvr>
                                      <p:to>
                                        <p:strVal val="visible"/>
                                      </p:to>
                                    </p:set>
                                    <p:animEffect transition="in" filter="barn(inVertical)">
                                      <p:cBhvr>
                                        <p:cTn id="30" dur="500"/>
                                        <p:tgtEl>
                                          <p:spTgt spid="819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195">
                                            <p:txEl>
                                              <p:pRg st="8" end="8"/>
                                            </p:txEl>
                                          </p:spTgt>
                                        </p:tgtEl>
                                        <p:attrNameLst>
                                          <p:attrName>style.visibility</p:attrName>
                                        </p:attrNameLst>
                                      </p:cBhvr>
                                      <p:to>
                                        <p:strVal val="visible"/>
                                      </p:to>
                                    </p:set>
                                    <p:animEffect transition="in" filter="barn(inVertical)">
                                      <p:cBhvr>
                                        <p:cTn id="35" dur="500"/>
                                        <p:tgtEl>
                                          <p:spTgt spid="819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195">
                                            <p:txEl>
                                              <p:pRg st="9" end="9"/>
                                            </p:txEl>
                                          </p:spTgt>
                                        </p:tgtEl>
                                        <p:attrNameLst>
                                          <p:attrName>style.visibility</p:attrName>
                                        </p:attrNameLst>
                                      </p:cBhvr>
                                      <p:to>
                                        <p:strVal val="visible"/>
                                      </p:to>
                                    </p:set>
                                    <p:animEffect transition="in" filter="barn(inVertical)">
                                      <p:cBhvr>
                                        <p:cTn id="40" dur="500"/>
                                        <p:tgtEl>
                                          <p:spTgt spid="8195">
                                            <p:txEl>
                                              <p:pRg st="9" end="9"/>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8195">
                                            <p:txEl>
                                              <p:pRg st="10" end="10"/>
                                            </p:txEl>
                                          </p:spTgt>
                                        </p:tgtEl>
                                        <p:attrNameLst>
                                          <p:attrName>style.visibility</p:attrName>
                                        </p:attrNameLst>
                                      </p:cBhvr>
                                      <p:to>
                                        <p:strVal val="visible"/>
                                      </p:to>
                                    </p:set>
                                    <p:animEffect transition="in" filter="barn(inVertical)">
                                      <p:cBhvr>
                                        <p:cTn id="43" dur="500"/>
                                        <p:tgtEl>
                                          <p:spTgt spid="8195">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8195">
                                            <p:txEl>
                                              <p:pRg st="11" end="11"/>
                                            </p:txEl>
                                          </p:spTgt>
                                        </p:tgtEl>
                                        <p:attrNameLst>
                                          <p:attrName>style.visibility</p:attrName>
                                        </p:attrNameLst>
                                      </p:cBhvr>
                                      <p:to>
                                        <p:strVal val="visible"/>
                                      </p:to>
                                    </p:set>
                                    <p:animEffect transition="in" filter="barn(inVertical)">
                                      <p:cBhvr>
                                        <p:cTn id="48" dur="500"/>
                                        <p:tgtEl>
                                          <p:spTgt spid="8195">
                                            <p:txEl>
                                              <p:pRg st="11" end="11"/>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8195">
                                            <p:txEl>
                                              <p:pRg st="12" end="12"/>
                                            </p:txEl>
                                          </p:spTgt>
                                        </p:tgtEl>
                                        <p:attrNameLst>
                                          <p:attrName>style.visibility</p:attrName>
                                        </p:attrNameLst>
                                      </p:cBhvr>
                                      <p:to>
                                        <p:strVal val="visible"/>
                                      </p:to>
                                    </p:set>
                                    <p:animEffect transition="in" filter="barn(inVertical)">
                                      <p:cBhvr>
                                        <p:cTn id="51" dur="500"/>
                                        <p:tgtEl>
                                          <p:spTgt spid="819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381000"/>
            <a:ext cx="7543800" cy="1096963"/>
          </a:xfrm>
        </p:spPr>
        <p:txBody>
          <a:bodyPr/>
          <a:lstStyle/>
          <a:p>
            <a:pPr algn="ctr" eaLnBrk="1" hangingPunct="1"/>
            <a:r>
              <a:rPr lang="en-US" altLang="en-US" dirty="0"/>
              <a:t>Bio 101 Labs </a:t>
            </a:r>
          </a:p>
        </p:txBody>
      </p:sp>
      <p:sp>
        <p:nvSpPr>
          <p:cNvPr id="8195" name="Rectangle 3"/>
          <p:cNvSpPr>
            <a:spLocks noGrp="1" noChangeArrowheads="1"/>
          </p:cNvSpPr>
          <p:nvPr>
            <p:ph type="body" idx="4294967295"/>
          </p:nvPr>
        </p:nvSpPr>
        <p:spPr>
          <a:xfrm>
            <a:off x="0" y="1143000"/>
            <a:ext cx="8915400" cy="5486400"/>
          </a:xfrm>
        </p:spPr>
        <p:txBody>
          <a:bodyPr/>
          <a:lstStyle/>
          <a:p>
            <a:pPr eaLnBrk="1" hangingPunct="1">
              <a:lnSpc>
                <a:spcPct val="90000"/>
              </a:lnSpc>
            </a:pPr>
            <a:r>
              <a:rPr lang="en-US" altLang="en-US" sz="2400" dirty="0"/>
              <a:t>2 cumulative </a:t>
            </a:r>
            <a:r>
              <a:rPr lang="en-US" altLang="en-US" sz="2400" dirty="0">
                <a:solidFill>
                  <a:srgbClr val="0000FF"/>
                </a:solidFill>
              </a:rPr>
              <a:t>lab tests</a:t>
            </a:r>
          </a:p>
          <a:p>
            <a:pPr marL="0" indent="0" eaLnBrk="1" hangingPunct="1">
              <a:lnSpc>
                <a:spcPct val="90000"/>
              </a:lnSpc>
              <a:buNone/>
            </a:pPr>
            <a:r>
              <a:rPr lang="en-US" altLang="en-US" sz="2400" dirty="0"/>
              <a:t> </a:t>
            </a:r>
          </a:p>
          <a:p>
            <a:pPr lvl="1" eaLnBrk="1" hangingPunct="1">
              <a:lnSpc>
                <a:spcPct val="90000"/>
              </a:lnSpc>
            </a:pPr>
            <a:r>
              <a:rPr lang="en-US" altLang="en-US" sz="2400" dirty="0"/>
              <a:t>Links available on Canvas </a:t>
            </a:r>
            <a:r>
              <a:rPr lang="en-US" altLang="en-US" sz="2400" dirty="0">
                <a:solidFill>
                  <a:srgbClr val="FF0000"/>
                </a:solidFill>
              </a:rPr>
              <a:t>(week 2 and week 5 pages)</a:t>
            </a:r>
          </a:p>
          <a:p>
            <a:pPr lvl="1" eaLnBrk="1" hangingPunct="1">
              <a:lnSpc>
                <a:spcPct val="90000"/>
              </a:lnSpc>
            </a:pPr>
            <a:endParaRPr lang="en-US" altLang="en-US" sz="2400" dirty="0">
              <a:solidFill>
                <a:srgbClr val="FF0000"/>
              </a:solidFill>
            </a:endParaRPr>
          </a:p>
          <a:p>
            <a:pPr lvl="1" eaLnBrk="1" hangingPunct="1">
              <a:lnSpc>
                <a:spcPct val="90000"/>
              </a:lnSpc>
            </a:pPr>
            <a:r>
              <a:rPr lang="en-US" altLang="en-US" sz="2400" dirty="0">
                <a:solidFill>
                  <a:srgbClr val="FF0000"/>
                </a:solidFill>
              </a:rPr>
              <a:t>Download </a:t>
            </a:r>
            <a:r>
              <a:rPr lang="en-US" altLang="en-US" sz="2400" dirty="0"/>
              <a:t>using a link on the corresponding page (Microsoft Word document). </a:t>
            </a:r>
          </a:p>
          <a:p>
            <a:pPr lvl="1" eaLnBrk="1" hangingPunct="1">
              <a:lnSpc>
                <a:spcPct val="90000"/>
              </a:lnSpc>
            </a:pPr>
            <a:endParaRPr lang="en-US" altLang="en-US" sz="2400" dirty="0"/>
          </a:p>
          <a:p>
            <a:pPr lvl="1" eaLnBrk="1" hangingPunct="1">
              <a:lnSpc>
                <a:spcPct val="90000"/>
              </a:lnSpc>
            </a:pPr>
            <a:r>
              <a:rPr lang="en-US" altLang="en-US" sz="2400" dirty="0">
                <a:solidFill>
                  <a:srgbClr val="FF0000"/>
                </a:solidFill>
              </a:rPr>
              <a:t>Fill it in </a:t>
            </a:r>
            <a:r>
              <a:rPr lang="en-US" altLang="en-US" sz="2400" dirty="0"/>
              <a:t>using lab materials and experiment results.</a:t>
            </a:r>
          </a:p>
          <a:p>
            <a:pPr lvl="1" eaLnBrk="1" hangingPunct="1">
              <a:lnSpc>
                <a:spcPct val="90000"/>
              </a:lnSpc>
            </a:pPr>
            <a:endParaRPr lang="en-US" altLang="en-US" sz="2400" dirty="0"/>
          </a:p>
          <a:p>
            <a:pPr lvl="1" eaLnBrk="1" hangingPunct="1">
              <a:lnSpc>
                <a:spcPct val="90000"/>
              </a:lnSpc>
            </a:pPr>
            <a:r>
              <a:rPr lang="en-US" altLang="en-US" sz="2400" dirty="0">
                <a:solidFill>
                  <a:srgbClr val="FF0000"/>
                </a:solidFill>
              </a:rPr>
              <a:t>Submit</a:t>
            </a:r>
            <a:r>
              <a:rPr lang="en-US" altLang="en-US" sz="2400" dirty="0"/>
              <a:t> for grading before the due date</a:t>
            </a:r>
          </a:p>
          <a:p>
            <a:pPr marL="344487" lvl="1" indent="0" eaLnBrk="1" hangingPunct="1">
              <a:lnSpc>
                <a:spcPct val="90000"/>
              </a:lnSpc>
              <a:buNone/>
            </a:pPr>
            <a:endParaRPr lang="en-US" altLang="en-US" sz="2400" dirty="0"/>
          </a:p>
        </p:txBody>
      </p:sp>
    </p:spTree>
    <p:extLst>
      <p:ext uri="{BB962C8B-B14F-4D97-AF65-F5344CB8AC3E}">
        <p14:creationId xmlns:p14="http://schemas.microsoft.com/office/powerpoint/2010/main" val="276977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barn(inVertical)">
                                      <p:cBhvr>
                                        <p:cTn id="7" dur="500"/>
                                        <p:tgtEl>
                                          <p:spTgt spid="819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5">
                                            <p:txEl>
                                              <p:pRg st="4" end="4"/>
                                            </p:txEl>
                                          </p:spTgt>
                                        </p:tgtEl>
                                        <p:attrNameLst>
                                          <p:attrName>style.visibility</p:attrName>
                                        </p:attrNameLst>
                                      </p:cBhvr>
                                      <p:to>
                                        <p:strVal val="visible"/>
                                      </p:to>
                                    </p:set>
                                    <p:animEffect transition="in" filter="barn(inVertical)">
                                      <p:cBhvr>
                                        <p:cTn id="12" dur="500"/>
                                        <p:tgtEl>
                                          <p:spTgt spid="819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5">
                                            <p:txEl>
                                              <p:pRg st="6" end="6"/>
                                            </p:txEl>
                                          </p:spTgt>
                                        </p:tgtEl>
                                        <p:attrNameLst>
                                          <p:attrName>style.visibility</p:attrName>
                                        </p:attrNameLst>
                                      </p:cBhvr>
                                      <p:to>
                                        <p:strVal val="visible"/>
                                      </p:to>
                                    </p:set>
                                    <p:animEffect transition="in" filter="barn(inVertical)">
                                      <p:cBhvr>
                                        <p:cTn id="17" dur="500"/>
                                        <p:tgtEl>
                                          <p:spTgt spid="819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195">
                                            <p:txEl>
                                              <p:pRg st="8" end="8"/>
                                            </p:txEl>
                                          </p:spTgt>
                                        </p:tgtEl>
                                        <p:attrNameLst>
                                          <p:attrName>style.visibility</p:attrName>
                                        </p:attrNameLst>
                                      </p:cBhvr>
                                      <p:to>
                                        <p:strVal val="visible"/>
                                      </p:to>
                                    </p:set>
                                    <p:animEffect transition="in" filter="barn(inVertical)">
                                      <p:cBhvr>
                                        <p:cTn id="22" dur="5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0" y="-457200"/>
            <a:ext cx="7543800" cy="1295400"/>
          </a:xfrm>
        </p:spPr>
        <p:txBody>
          <a:bodyPr/>
          <a:lstStyle/>
          <a:p>
            <a:pPr algn="ctr" eaLnBrk="1" hangingPunct="1"/>
            <a:r>
              <a:rPr lang="en-US" altLang="en-US" dirty="0"/>
              <a:t>What if I miss a…</a:t>
            </a:r>
          </a:p>
        </p:txBody>
      </p:sp>
      <p:sp>
        <p:nvSpPr>
          <p:cNvPr id="10243" name="Content Placeholder 2"/>
          <p:cNvSpPr>
            <a:spLocks noGrp="1"/>
          </p:cNvSpPr>
          <p:nvPr>
            <p:ph idx="4294967295"/>
          </p:nvPr>
        </p:nvSpPr>
        <p:spPr>
          <a:xfrm>
            <a:off x="0" y="990600"/>
            <a:ext cx="9144000" cy="4840288"/>
          </a:xfrm>
        </p:spPr>
        <p:txBody>
          <a:bodyPr/>
          <a:lstStyle/>
          <a:p>
            <a:pPr marL="0" indent="0" eaLnBrk="1" hangingPunct="1">
              <a:buFont typeface="Wingdings" pitchFamily="2" charset="2"/>
              <a:buNone/>
            </a:pPr>
            <a:r>
              <a:rPr lang="en-US" altLang="en-US" sz="2400" b="1" dirty="0"/>
              <a:t>Class</a:t>
            </a:r>
          </a:p>
          <a:p>
            <a:pPr lvl="1" eaLnBrk="1" hangingPunct="1"/>
            <a:r>
              <a:rPr lang="en-US" altLang="en-US" sz="2400" dirty="0">
                <a:ea typeface="+mn-ea"/>
              </a:rPr>
              <a:t>It is your responsibility to keep up with the material. Please make sure you log into Canvas for our online lectures at least 3 days a week</a:t>
            </a:r>
          </a:p>
          <a:p>
            <a:pPr marL="344487" lvl="1" indent="0" eaLnBrk="1" hangingPunct="1">
              <a:buNone/>
            </a:pPr>
            <a:endParaRPr lang="en-US" altLang="en-US" sz="2200" b="1" dirty="0"/>
          </a:p>
          <a:p>
            <a:pPr marL="0" indent="0" eaLnBrk="1" hangingPunct="1">
              <a:buNone/>
            </a:pPr>
            <a:r>
              <a:rPr lang="en-US" altLang="en-US" sz="2400" b="1" dirty="0"/>
              <a:t>Lecture test</a:t>
            </a:r>
          </a:p>
          <a:p>
            <a:pPr lvl="1" eaLnBrk="1" hangingPunct="1"/>
            <a:r>
              <a:rPr lang="en-US" altLang="en-US" sz="2200" dirty="0"/>
              <a:t>Lecture tests cannot be made up.  Special situations will be evaluated case-by-case</a:t>
            </a:r>
          </a:p>
          <a:p>
            <a:pPr marL="344487" lvl="1" indent="0" eaLnBrk="1" hangingPunct="1">
              <a:buNone/>
            </a:pPr>
            <a:endParaRPr lang="en-US" altLang="en-US" sz="2200" dirty="0"/>
          </a:p>
          <a:p>
            <a:pPr marL="0" indent="0" eaLnBrk="1" hangingPunct="1">
              <a:buFont typeface="Wingdings" pitchFamily="2" charset="2"/>
              <a:buNone/>
            </a:pPr>
            <a:r>
              <a:rPr lang="en-US" altLang="en-US" sz="2400" b="1" dirty="0"/>
              <a:t>Lab</a:t>
            </a:r>
          </a:p>
          <a:p>
            <a:pPr lvl="1" eaLnBrk="1" hangingPunct="1"/>
            <a:r>
              <a:rPr lang="en-US" altLang="en-US" sz="2400" dirty="0">
                <a:ea typeface="+mn-ea"/>
              </a:rPr>
              <a:t>Lab materials are included with the </a:t>
            </a:r>
          </a:p>
          <a:p>
            <a:pPr marL="344487" lvl="1" indent="0" eaLnBrk="1" hangingPunct="1">
              <a:buNone/>
            </a:pPr>
            <a:r>
              <a:rPr lang="en-US" altLang="en-US" sz="2400" dirty="0">
                <a:ea typeface="+mn-ea"/>
              </a:rPr>
              <a:t>appropriate pages. Lab experiments </a:t>
            </a:r>
          </a:p>
          <a:p>
            <a:pPr marL="344487" lvl="1" indent="0" eaLnBrk="1" hangingPunct="1">
              <a:buNone/>
            </a:pPr>
            <a:r>
              <a:rPr lang="en-US" altLang="en-US" sz="2400" dirty="0">
                <a:ea typeface="+mn-ea"/>
              </a:rPr>
              <a:t>performed at home using a lab kit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122238"/>
            <a:ext cx="7543800" cy="792162"/>
          </a:xfrm>
        </p:spPr>
        <p:txBody>
          <a:bodyPr/>
          <a:lstStyle/>
          <a:p>
            <a:pPr algn="ctr" eaLnBrk="1" hangingPunct="1"/>
            <a:r>
              <a:rPr lang="en-US" altLang="en-US" dirty="0"/>
              <a:t>Study suggestions</a:t>
            </a:r>
          </a:p>
        </p:txBody>
      </p:sp>
      <p:sp>
        <p:nvSpPr>
          <p:cNvPr id="11267" name="Rectangle 3"/>
          <p:cNvSpPr>
            <a:spLocks noGrp="1" noChangeArrowheads="1"/>
          </p:cNvSpPr>
          <p:nvPr>
            <p:ph type="body" idx="4294967295"/>
          </p:nvPr>
        </p:nvSpPr>
        <p:spPr>
          <a:xfrm>
            <a:off x="0" y="1066800"/>
            <a:ext cx="8686800" cy="5562600"/>
          </a:xfrm>
        </p:spPr>
        <p:txBody>
          <a:bodyPr/>
          <a:lstStyle/>
          <a:p>
            <a:pPr eaLnBrk="1" hangingPunct="1"/>
            <a:r>
              <a:rPr lang="en-US" altLang="en-US" dirty="0">
                <a:solidFill>
                  <a:srgbClr val="0000FF"/>
                </a:solidFill>
              </a:rPr>
              <a:t>Vocabulary</a:t>
            </a:r>
            <a:r>
              <a:rPr lang="en-US" altLang="en-US" dirty="0"/>
              <a:t> is your foundation</a:t>
            </a:r>
          </a:p>
          <a:p>
            <a:pPr lvl="1" eaLnBrk="1" hangingPunct="1"/>
            <a:r>
              <a:rPr lang="en-US" altLang="en-US" dirty="0"/>
              <a:t>Flashcards</a:t>
            </a:r>
          </a:p>
          <a:p>
            <a:pPr lvl="1" eaLnBrk="1" hangingPunct="1"/>
            <a:r>
              <a:rPr lang="en-US" altLang="en-US" dirty="0"/>
              <a:t>If you don’t know a word, make a flashcard</a:t>
            </a:r>
          </a:p>
          <a:p>
            <a:pPr eaLnBrk="1" hangingPunct="1">
              <a:lnSpc>
                <a:spcPct val="90000"/>
              </a:lnSpc>
            </a:pPr>
            <a:r>
              <a:rPr lang="en-US" altLang="en-US" sz="3200" dirty="0">
                <a:solidFill>
                  <a:srgbClr val="0000FF"/>
                </a:solidFill>
              </a:rPr>
              <a:t>Lecture slides</a:t>
            </a:r>
            <a:r>
              <a:rPr lang="en-US" altLang="en-US" sz="3200" dirty="0"/>
              <a:t>: understand </a:t>
            </a:r>
            <a:r>
              <a:rPr lang="en-US" altLang="en-US" sz="3200" u="sng" dirty="0"/>
              <a:t>every little bit</a:t>
            </a:r>
          </a:p>
          <a:p>
            <a:pPr lvl="1" eaLnBrk="1" hangingPunct="1">
              <a:lnSpc>
                <a:spcPct val="90000"/>
              </a:lnSpc>
            </a:pPr>
            <a:r>
              <a:rPr lang="en-US" altLang="en-US" sz="2800" dirty="0"/>
              <a:t>Use your book to understand lecture slides</a:t>
            </a:r>
            <a:endParaRPr lang="en-US" altLang="en-US" sz="2800" u="sng" dirty="0"/>
          </a:p>
          <a:p>
            <a:pPr eaLnBrk="1" hangingPunct="1">
              <a:lnSpc>
                <a:spcPct val="90000"/>
              </a:lnSpc>
            </a:pPr>
            <a:r>
              <a:rPr lang="en-US" altLang="en-US" sz="3200" dirty="0">
                <a:solidFill>
                  <a:srgbClr val="0000FF"/>
                </a:solidFill>
              </a:rPr>
              <a:t>Review questions </a:t>
            </a:r>
            <a:r>
              <a:rPr lang="en-US" altLang="en-US" sz="3200" dirty="0"/>
              <a:t>for each chapter which will emphasize main points</a:t>
            </a:r>
          </a:p>
          <a:p>
            <a:pPr eaLnBrk="1" hangingPunct="1">
              <a:lnSpc>
                <a:spcPct val="90000"/>
              </a:lnSpc>
            </a:pPr>
            <a:endParaRPr lang="en-US" altLang="en-US" sz="3200" dirty="0"/>
          </a:p>
          <a:p>
            <a:pPr eaLnBrk="1" hangingPunct="1">
              <a:lnSpc>
                <a:spcPct val="90000"/>
              </a:lnSpc>
            </a:pPr>
            <a:r>
              <a:rPr lang="en-US" altLang="en-US" sz="3200" dirty="0"/>
              <a:t>Students that study constantly </a:t>
            </a:r>
          </a:p>
          <a:p>
            <a:pPr marL="0" indent="0" eaLnBrk="1" hangingPunct="1">
              <a:lnSpc>
                <a:spcPct val="90000"/>
              </a:lnSpc>
              <a:buNone/>
            </a:pPr>
            <a:r>
              <a:rPr lang="en-US" altLang="en-US" sz="3200" dirty="0"/>
              <a:t>and consistently do best </a:t>
            </a:r>
          </a:p>
          <a:p>
            <a:pPr eaLnBrk="1" hangingPunct="1">
              <a:lnSpc>
                <a:spcPct val="90000"/>
              </a:lnSpc>
            </a:pPr>
            <a:r>
              <a:rPr lang="en-US" altLang="en-US" sz="3200" dirty="0"/>
              <a:t>Get a study buddy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arn(inVertical)">
                                      <p:cBhvr>
                                        <p:cTn id="7" dur="500"/>
                                        <p:tgtEl>
                                          <p:spTgt spid="11267">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barn(inVertical)">
                                      <p:cBhvr>
                                        <p:cTn id="10" dur="500"/>
                                        <p:tgtEl>
                                          <p:spTgt spid="11267">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barn(inVertical)">
                                      <p:cBhvr>
                                        <p:cTn id="13" dur="500"/>
                                        <p:tgtEl>
                                          <p:spTgt spid="1126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267">
                                            <p:txEl>
                                              <p:pRg st="3" end="3"/>
                                            </p:txEl>
                                          </p:spTgt>
                                        </p:tgtEl>
                                        <p:attrNameLst>
                                          <p:attrName>style.visibility</p:attrName>
                                        </p:attrNameLst>
                                      </p:cBhvr>
                                      <p:to>
                                        <p:strVal val="visible"/>
                                      </p:to>
                                    </p:set>
                                    <p:animEffect transition="in" filter="barn(inVertical)">
                                      <p:cBhvr>
                                        <p:cTn id="18" dur="500"/>
                                        <p:tgtEl>
                                          <p:spTgt spid="11267">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barn(inVertical)">
                                      <p:cBhvr>
                                        <p:cTn id="21" dur="500"/>
                                        <p:tgtEl>
                                          <p:spTgt spid="1126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267">
                                            <p:txEl>
                                              <p:pRg st="5" end="5"/>
                                            </p:txEl>
                                          </p:spTgt>
                                        </p:tgtEl>
                                        <p:attrNameLst>
                                          <p:attrName>style.visibility</p:attrName>
                                        </p:attrNameLst>
                                      </p:cBhvr>
                                      <p:to>
                                        <p:strVal val="visible"/>
                                      </p:to>
                                    </p:set>
                                    <p:animEffect transition="in" filter="barn(inVertical)">
                                      <p:cBhvr>
                                        <p:cTn id="26" dur="500"/>
                                        <p:tgtEl>
                                          <p:spTgt spid="1126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267">
                                            <p:txEl>
                                              <p:pRg st="7" end="7"/>
                                            </p:txEl>
                                          </p:spTgt>
                                        </p:tgtEl>
                                        <p:attrNameLst>
                                          <p:attrName>style.visibility</p:attrName>
                                        </p:attrNameLst>
                                      </p:cBhvr>
                                      <p:to>
                                        <p:strVal val="visible"/>
                                      </p:to>
                                    </p:set>
                                    <p:animEffect transition="in" filter="barn(inVertical)">
                                      <p:cBhvr>
                                        <p:cTn id="31" dur="500"/>
                                        <p:tgtEl>
                                          <p:spTgt spid="11267">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267">
                                            <p:txEl>
                                              <p:pRg st="8" end="8"/>
                                            </p:txEl>
                                          </p:spTgt>
                                        </p:tgtEl>
                                        <p:attrNameLst>
                                          <p:attrName>style.visibility</p:attrName>
                                        </p:attrNameLst>
                                      </p:cBhvr>
                                      <p:to>
                                        <p:strVal val="visible"/>
                                      </p:to>
                                    </p:set>
                                    <p:animEffect transition="in" filter="barn(inVertical)">
                                      <p:cBhvr>
                                        <p:cTn id="36" dur="500"/>
                                        <p:tgtEl>
                                          <p:spTgt spid="11267">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1267">
                                            <p:txEl>
                                              <p:pRg st="9" end="9"/>
                                            </p:txEl>
                                          </p:spTgt>
                                        </p:tgtEl>
                                        <p:attrNameLst>
                                          <p:attrName>style.visibility</p:attrName>
                                        </p:attrNameLst>
                                      </p:cBhvr>
                                      <p:to>
                                        <p:strVal val="visible"/>
                                      </p:to>
                                    </p:set>
                                    <p:animEffect transition="in" filter="barn(inVertical)">
                                      <p:cBhvr>
                                        <p:cTn id="41" dur="500"/>
                                        <p:tgtEl>
                                          <p:spTgt spid="112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752600" y="16933"/>
            <a:ext cx="7543800" cy="668867"/>
          </a:xfrm>
        </p:spPr>
        <p:txBody>
          <a:bodyPr/>
          <a:lstStyle/>
          <a:p>
            <a:pPr eaLnBrk="1" hangingPunct="1"/>
            <a:r>
              <a:rPr lang="en-US" altLang="en-US" dirty="0"/>
              <a:t>Study suggestions</a:t>
            </a:r>
          </a:p>
        </p:txBody>
      </p:sp>
      <p:sp>
        <p:nvSpPr>
          <p:cNvPr id="12291" name="Rectangle 3"/>
          <p:cNvSpPr>
            <a:spLocks noGrp="1" noChangeArrowheads="1"/>
          </p:cNvSpPr>
          <p:nvPr>
            <p:ph type="body" idx="4294967295"/>
          </p:nvPr>
        </p:nvSpPr>
        <p:spPr>
          <a:xfrm>
            <a:off x="76200" y="762000"/>
            <a:ext cx="8193088" cy="5257800"/>
          </a:xfrm>
        </p:spPr>
        <p:txBody>
          <a:bodyPr/>
          <a:lstStyle/>
          <a:p>
            <a:pPr marL="0" indent="0" eaLnBrk="1" hangingPunct="1">
              <a:buNone/>
            </a:pPr>
            <a:r>
              <a:rPr lang="en-US" altLang="en-US" sz="2800" b="1" u="sng" dirty="0"/>
              <a:t>Step 1: Repetition, Repetition, Repetition</a:t>
            </a:r>
          </a:p>
          <a:p>
            <a:pPr lvl="1" eaLnBrk="1" hangingPunct="1"/>
            <a:r>
              <a:rPr lang="en-US" altLang="en-US" sz="2400" dirty="0"/>
              <a:t>Draw it out-label it!</a:t>
            </a:r>
          </a:p>
          <a:p>
            <a:pPr lvl="1" eaLnBrk="1" hangingPunct="1"/>
            <a:r>
              <a:rPr lang="en-US" altLang="en-US" sz="2400" dirty="0"/>
              <a:t>Write it out</a:t>
            </a:r>
          </a:p>
          <a:p>
            <a:pPr lvl="1" eaLnBrk="1" hangingPunct="1"/>
            <a:r>
              <a:rPr lang="en-US" altLang="en-US" sz="2400" dirty="0"/>
              <a:t>Talk it out-teach it!</a:t>
            </a:r>
          </a:p>
          <a:p>
            <a:pPr lvl="1" eaLnBrk="1" hangingPunct="1"/>
            <a:r>
              <a:rPr lang="en-US" altLang="en-US" sz="2400" dirty="0"/>
              <a:t>Study how you learn best</a:t>
            </a:r>
          </a:p>
          <a:p>
            <a:pPr lvl="1" eaLnBrk="1" hangingPunct="1"/>
            <a:r>
              <a:rPr lang="en-US" altLang="en-US" sz="2400" dirty="0">
                <a:solidFill>
                  <a:srgbClr val="FF0000"/>
                </a:solidFill>
              </a:rPr>
              <a:t>Active learning helps you learn fastest (handouts in class)</a:t>
            </a:r>
            <a:endParaRPr lang="en-US" altLang="en-US" dirty="0">
              <a:solidFill>
                <a:srgbClr val="FF0000"/>
              </a:solidFill>
            </a:endParaRPr>
          </a:p>
          <a:p>
            <a:pPr eaLnBrk="1" hangingPunct="1">
              <a:lnSpc>
                <a:spcPct val="90000"/>
              </a:lnSpc>
            </a:pPr>
            <a:endParaRPr lang="en-US" altLang="en-US" sz="2600" u="sng" dirty="0"/>
          </a:p>
          <a:p>
            <a:pPr marL="0" indent="0" eaLnBrk="1" hangingPunct="1">
              <a:lnSpc>
                <a:spcPct val="90000"/>
              </a:lnSpc>
              <a:buNone/>
            </a:pPr>
            <a:r>
              <a:rPr lang="en-US" altLang="en-US" sz="2600" b="1" u="sng" dirty="0"/>
              <a:t>Step 2: TEST YOURSELF</a:t>
            </a:r>
            <a:endParaRPr lang="en-US" altLang="en-US" sz="2200" b="1" u="sng" dirty="0"/>
          </a:p>
          <a:p>
            <a:pPr eaLnBrk="1" hangingPunct="1">
              <a:lnSpc>
                <a:spcPct val="90000"/>
              </a:lnSpc>
              <a:buFont typeface="Wingdings" pitchFamily="2" charset="2"/>
              <a:buNone/>
            </a:pPr>
            <a:endParaRPr lang="en-US" altLang="en-US" sz="2600" dirty="0"/>
          </a:p>
          <a:p>
            <a:pPr eaLnBrk="1" hangingPunct="1">
              <a:lnSpc>
                <a:spcPct val="90000"/>
              </a:lnSpc>
            </a:pPr>
            <a:r>
              <a:rPr lang="en-US" altLang="en-US" sz="2400" dirty="0"/>
              <a:t>Students having trouble with the material </a:t>
            </a:r>
          </a:p>
          <a:p>
            <a:pPr marL="0" indent="0" eaLnBrk="1" hangingPunct="1">
              <a:lnSpc>
                <a:spcPct val="90000"/>
              </a:lnSpc>
              <a:buNone/>
            </a:pPr>
            <a:r>
              <a:rPr lang="en-US" altLang="en-US" sz="2400" dirty="0"/>
              <a:t>should meet with me</a:t>
            </a:r>
          </a:p>
          <a:p>
            <a:pPr eaLnBrk="1" hangingPunct="1">
              <a:lnSpc>
                <a:spcPct val="90000"/>
              </a:lnSpc>
            </a:pPr>
            <a:r>
              <a:rPr lang="en-US" altLang="en-US" sz="2400" dirty="0"/>
              <a:t>And go to ESB for tutoring help.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685800"/>
            <a:ext cx="5257800" cy="584775"/>
          </a:xfrm>
          <a:prstGeom prst="rect">
            <a:avLst/>
          </a:prstGeom>
          <a:noFill/>
        </p:spPr>
        <p:txBody>
          <a:bodyPr wrap="square" rtlCol="0">
            <a:spAutoFit/>
          </a:bodyPr>
          <a:lstStyle>
            <a:defPPr>
              <a:defRPr lang="en-US"/>
            </a:defPPr>
            <a:lvl1pPr>
              <a:defRPr sz="3200" b="1">
                <a:solidFill>
                  <a:srgbClr val="002060"/>
                </a:solidFill>
              </a:defRPr>
            </a:lvl1pPr>
          </a:lstStyle>
          <a:p>
            <a:r>
              <a:rPr lang="en-US" dirty="0"/>
              <a:t>Discussion Board</a:t>
            </a:r>
          </a:p>
        </p:txBody>
      </p:sp>
      <p:pic>
        <p:nvPicPr>
          <p:cNvPr id="5" name="Picture 4"/>
          <p:cNvPicPr>
            <a:picLocks noChangeAspect="1"/>
          </p:cNvPicPr>
          <p:nvPr/>
        </p:nvPicPr>
        <p:blipFill>
          <a:blip r:embed="rId2"/>
          <a:stretch>
            <a:fillRect/>
          </a:stretch>
        </p:blipFill>
        <p:spPr>
          <a:xfrm>
            <a:off x="304800" y="1371600"/>
            <a:ext cx="6781800" cy="5036570"/>
          </a:xfrm>
          <a:prstGeom prst="rect">
            <a:avLst/>
          </a:prstGeom>
        </p:spPr>
      </p:pic>
      <p:sp>
        <p:nvSpPr>
          <p:cNvPr id="6" name="TextBox 5"/>
          <p:cNvSpPr txBox="1"/>
          <p:nvPr/>
        </p:nvSpPr>
        <p:spPr>
          <a:xfrm>
            <a:off x="1219200" y="50512"/>
            <a:ext cx="7162800" cy="584775"/>
          </a:xfrm>
          <a:prstGeom prst="rect">
            <a:avLst/>
          </a:prstGeom>
          <a:noFill/>
        </p:spPr>
        <p:txBody>
          <a:bodyPr wrap="square" rtlCol="0">
            <a:spAutoFit/>
          </a:bodyPr>
          <a:lstStyle/>
          <a:p>
            <a:r>
              <a:rPr lang="en-US" sz="3200" b="1" dirty="0">
                <a:solidFill>
                  <a:srgbClr val="002060"/>
                </a:solidFill>
              </a:rPr>
              <a:t>Canvas layout and navigation</a:t>
            </a:r>
          </a:p>
        </p:txBody>
      </p:sp>
    </p:spTree>
    <p:extLst>
      <p:ext uri="{BB962C8B-B14F-4D97-AF65-F5344CB8AC3E}">
        <p14:creationId xmlns:p14="http://schemas.microsoft.com/office/powerpoint/2010/main" val="49633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7543800" cy="1295400"/>
          </a:xfrm>
        </p:spPr>
        <p:txBody>
          <a:bodyPr/>
          <a:lstStyle/>
          <a:p>
            <a:pPr algn="ctr" eaLnBrk="1" hangingPunct="1"/>
            <a:r>
              <a:rPr lang="en-US" altLang="en-US" dirty="0"/>
              <a:t>Canvas Orientation</a:t>
            </a:r>
          </a:p>
        </p:txBody>
      </p:sp>
      <p:sp>
        <p:nvSpPr>
          <p:cNvPr id="9219" name="TextBox 9"/>
          <p:cNvSpPr txBox="1">
            <a:spLocks noChangeArrowheads="1"/>
          </p:cNvSpPr>
          <p:nvPr/>
        </p:nvSpPr>
        <p:spPr bwMode="auto">
          <a:xfrm>
            <a:off x="304800" y="1828800"/>
            <a:ext cx="83820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en-US" altLang="en-US" sz="2400" dirty="0"/>
              <a:t>Orientations take place on the first two days of the term. You only need to attend one. Dates and times for this term can be found using this link </a:t>
            </a:r>
            <a:r>
              <a:rPr lang="en-US" altLang="en-US" sz="2400" dirty="0">
                <a:solidFill>
                  <a:srgbClr val="0070C0"/>
                </a:solidFill>
              </a:rPr>
              <a:t>http://umpqua.edu/ucconline</a:t>
            </a:r>
          </a:p>
          <a:p>
            <a:endParaRPr lang="en-US" altLang="en-US" sz="2400" dirty="0"/>
          </a:p>
          <a:p>
            <a:endParaRPr lang="en-US" altLang="en-US" sz="2400" dirty="0"/>
          </a:p>
          <a:p>
            <a:r>
              <a:rPr lang="en-US" altLang="en-US" sz="2400" dirty="0"/>
              <a:t>You may also find additional information about Canvas on our </a:t>
            </a:r>
            <a:r>
              <a:rPr lang="en-US" altLang="en-US" sz="2400" dirty="0">
                <a:hlinkClick r:id="rId2"/>
              </a:rPr>
              <a:t>New to Canvas?</a:t>
            </a:r>
            <a:r>
              <a:rPr lang="en-US" altLang="en-US" sz="2400" dirty="0"/>
              <a:t> webpage.</a:t>
            </a:r>
          </a:p>
          <a:p>
            <a:endParaRPr lang="en-US" altLang="en-US" sz="2400" dirty="0"/>
          </a:p>
          <a:p>
            <a:r>
              <a:rPr lang="en-US" altLang="en-US" sz="2400" dirty="0"/>
              <a:t>Questions? Contact </a:t>
            </a:r>
            <a:r>
              <a:rPr lang="en-US" altLang="en-US" sz="2400" dirty="0" err="1">
                <a:solidFill>
                  <a:srgbClr val="0000FF"/>
                </a:solidFill>
                <a:hlinkClick r:id="rId3"/>
              </a:rPr>
              <a:t>UCCOnline</a:t>
            </a:r>
            <a:r>
              <a:rPr lang="en-US" altLang="en-US" sz="2400" dirty="0"/>
              <a:t> or </a:t>
            </a:r>
          </a:p>
          <a:p>
            <a:r>
              <a:rPr lang="en-US" altLang="en-US" sz="2400" dirty="0"/>
              <a:t>call 541-440-7685.</a:t>
            </a:r>
          </a:p>
          <a:p>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152400"/>
            <a:ext cx="7543800" cy="1295400"/>
          </a:xfrm>
        </p:spPr>
        <p:txBody>
          <a:bodyPr/>
          <a:lstStyle/>
          <a:p>
            <a:pPr algn="ctr" eaLnBrk="1" hangingPunct="1"/>
            <a:r>
              <a:rPr lang="en-US" altLang="en-US" dirty="0"/>
              <a:t> General Biology 101</a:t>
            </a:r>
          </a:p>
        </p:txBody>
      </p:sp>
      <p:sp>
        <p:nvSpPr>
          <p:cNvPr id="5123" name="Rectangle 3"/>
          <p:cNvSpPr>
            <a:spLocks noGrp="1" noChangeArrowheads="1"/>
          </p:cNvSpPr>
          <p:nvPr>
            <p:ph type="body" idx="4294967295"/>
          </p:nvPr>
        </p:nvSpPr>
        <p:spPr>
          <a:xfrm>
            <a:off x="0" y="1585913"/>
            <a:ext cx="5676900" cy="4891087"/>
          </a:xfrm>
        </p:spPr>
        <p:txBody>
          <a:bodyPr/>
          <a:lstStyle/>
          <a:p>
            <a:pPr marL="609600" indent="-609600" eaLnBrk="1" hangingPunct="1"/>
            <a:r>
              <a:rPr lang="en-US" altLang="en-US" dirty="0"/>
              <a:t>Mrs. Green’s office: HNSC 214</a:t>
            </a:r>
          </a:p>
          <a:p>
            <a:pPr marL="609600" indent="-609600" eaLnBrk="1" hangingPunct="1"/>
            <a:r>
              <a:rPr lang="en-US" altLang="en-US" dirty="0"/>
              <a:t>Office hours: Mondays, Tuesdays, Wednesdays 15:00-16:00 on Skype or by appointment</a:t>
            </a:r>
          </a:p>
          <a:p>
            <a:pPr marL="609600" indent="-609600" eaLnBrk="1" hangingPunct="1"/>
            <a:r>
              <a:rPr lang="en-US" altLang="en-US" b="1" dirty="0">
                <a:solidFill>
                  <a:schemeClr val="accent6">
                    <a:lumMod val="75000"/>
                  </a:schemeClr>
                </a:solidFill>
                <a:effectLst>
                  <a:outerShdw blurRad="38100" dist="38100" dir="2700000" algn="tl">
                    <a:srgbClr val="000000">
                      <a:alpha val="43137"/>
                    </a:srgbClr>
                  </a:outerShdw>
                </a:effectLst>
              </a:rPr>
              <a:t>lena.green@umpqua.edu</a:t>
            </a:r>
            <a:r>
              <a:rPr lang="en-US" altLang="en-US" dirty="0"/>
              <a:t> (Canvas email)</a:t>
            </a:r>
          </a:p>
        </p:txBody>
      </p:sp>
      <p:sp>
        <p:nvSpPr>
          <p:cNvPr id="5124" name="Text Box 8"/>
          <p:cNvSpPr txBox="1">
            <a:spLocks noChangeArrowheads="1"/>
          </p:cNvSpPr>
          <p:nvPr/>
        </p:nvSpPr>
        <p:spPr bwMode="auto">
          <a:xfrm>
            <a:off x="212725" y="52133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334000" cy="692497"/>
          </a:xfrm>
          <a:prstGeom prst="rect">
            <a:avLst/>
          </a:prstGeom>
          <a:noFill/>
        </p:spPr>
        <p:txBody>
          <a:bodyPr wrap="square" rtlCol="0">
            <a:spAutoFit/>
          </a:bodyPr>
          <a:lstStyle/>
          <a:p>
            <a:pPr algn="ctr" eaLnBrk="1" hangingPunct="1"/>
            <a:r>
              <a:rPr lang="en-US" sz="3900" b="1" dirty="0">
                <a:solidFill>
                  <a:schemeClr val="tx2"/>
                </a:solidFill>
                <a:latin typeface="+mj-lt"/>
                <a:ea typeface="+mj-ea"/>
                <a:cs typeface="+mj-cs"/>
              </a:rPr>
              <a:t>Lecture  Topics</a:t>
            </a:r>
          </a:p>
        </p:txBody>
      </p:sp>
      <p:sp>
        <p:nvSpPr>
          <p:cNvPr id="3" name="TextBox 2"/>
          <p:cNvSpPr txBox="1"/>
          <p:nvPr/>
        </p:nvSpPr>
        <p:spPr>
          <a:xfrm>
            <a:off x="304800" y="1524000"/>
            <a:ext cx="6858000" cy="467820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800" b="1" dirty="0">
                <a:ln w="6600">
                  <a:solidFill>
                    <a:schemeClr val="accent2"/>
                  </a:solidFill>
                  <a:prstDash val="solid"/>
                </a:ln>
                <a:solidFill>
                  <a:srgbClr val="FFFFFF"/>
                </a:solidFill>
                <a:effectLst>
                  <a:outerShdw dist="38100" dir="2700000" algn="tl" rotWithShape="0">
                    <a:schemeClr val="accent2"/>
                  </a:outerShdw>
                </a:effectLst>
              </a:rPr>
              <a:t>What is online course?</a:t>
            </a:r>
          </a:p>
          <a:p>
            <a:endParaRPr lang="en-US" sz="2800" b="1" dirty="0">
              <a:ln w="6600">
                <a:solidFill>
                  <a:schemeClr val="accent2"/>
                </a:solidFill>
                <a:prstDash val="solid"/>
              </a:ln>
              <a:solidFill>
                <a:srgbClr val="FFFFFF"/>
              </a:solidFill>
              <a:effectLst>
                <a:outerShdw dist="38100" dir="2700000" algn="tl" rotWithShape="0">
                  <a:schemeClr val="accent2"/>
                </a:outerShdw>
              </a:effectLst>
            </a:endParaRPr>
          </a:p>
          <a:p>
            <a:r>
              <a:rPr lang="en-US" sz="2800" b="1" dirty="0">
                <a:ln w="6600">
                  <a:solidFill>
                    <a:schemeClr val="accent2"/>
                  </a:solidFill>
                  <a:prstDash val="solid"/>
                </a:ln>
                <a:solidFill>
                  <a:srgbClr val="FFFFFF"/>
                </a:solidFill>
                <a:effectLst>
                  <a:outerShdw dist="38100" dir="2700000" algn="tl" rotWithShape="0">
                    <a:schemeClr val="accent2"/>
                  </a:outerShdw>
                </a:effectLst>
              </a:rPr>
              <a:t>Online course expectations</a:t>
            </a:r>
          </a:p>
          <a:p>
            <a:endParaRPr lang="en-US" sz="2800" b="1" dirty="0">
              <a:ln w="6600">
                <a:solidFill>
                  <a:schemeClr val="accent2"/>
                </a:solidFill>
                <a:prstDash val="solid"/>
              </a:ln>
              <a:solidFill>
                <a:srgbClr val="FFFFFF"/>
              </a:solidFill>
              <a:effectLst>
                <a:outerShdw dist="38100" dir="2700000" algn="tl" rotWithShape="0">
                  <a:schemeClr val="accent2"/>
                </a:outerShdw>
              </a:effectLst>
            </a:endParaRPr>
          </a:p>
          <a:p>
            <a:r>
              <a:rPr lang="en-US" sz="2800" b="1" dirty="0">
                <a:ln w="6600">
                  <a:solidFill>
                    <a:schemeClr val="accent2"/>
                  </a:solidFill>
                  <a:prstDash val="solid"/>
                </a:ln>
                <a:solidFill>
                  <a:srgbClr val="FFFFFF"/>
                </a:solidFill>
                <a:effectLst>
                  <a:outerShdw dist="38100" dir="2700000" algn="tl" rotWithShape="0">
                    <a:schemeClr val="accent2"/>
                  </a:outerShdw>
                </a:effectLst>
              </a:rPr>
              <a:t>What is required for BI 101?</a:t>
            </a:r>
          </a:p>
          <a:p>
            <a:endParaRPr lang="en-US" sz="2800" b="1" dirty="0">
              <a:ln w="6600">
                <a:solidFill>
                  <a:schemeClr val="accent2"/>
                </a:solidFill>
                <a:prstDash val="solid"/>
              </a:ln>
              <a:solidFill>
                <a:srgbClr val="FFFFFF"/>
              </a:solidFill>
              <a:effectLst>
                <a:outerShdw dist="38100" dir="2700000" algn="tl" rotWithShape="0">
                  <a:schemeClr val="accent2"/>
                </a:outerShdw>
              </a:effectLst>
            </a:endParaRPr>
          </a:p>
          <a:p>
            <a:r>
              <a:rPr lang="en-US" sz="2800" b="1" dirty="0">
                <a:ln w="6600">
                  <a:solidFill>
                    <a:schemeClr val="accent2"/>
                  </a:solidFill>
                  <a:prstDash val="solid"/>
                </a:ln>
                <a:solidFill>
                  <a:srgbClr val="FFFFFF"/>
                </a:solidFill>
                <a:effectLst>
                  <a:outerShdw dist="38100" dir="2700000" algn="tl" rotWithShape="0">
                    <a:schemeClr val="accent2"/>
                  </a:outerShdw>
                </a:effectLst>
              </a:rPr>
              <a:t>How this course is organized?</a:t>
            </a:r>
          </a:p>
          <a:p>
            <a:endParaRPr lang="en-US" sz="2800" b="1" dirty="0">
              <a:ln w="6600">
                <a:solidFill>
                  <a:schemeClr val="accent2"/>
                </a:solidFill>
                <a:prstDash val="solid"/>
              </a:ln>
              <a:solidFill>
                <a:srgbClr val="FFFFFF"/>
              </a:solidFill>
              <a:effectLst>
                <a:outerShdw dist="38100" dir="2700000" algn="tl" rotWithShape="0">
                  <a:schemeClr val="accent2"/>
                </a:outerShdw>
              </a:effectLst>
            </a:endParaRPr>
          </a:p>
          <a:p>
            <a:r>
              <a:rPr lang="en-US" sz="2800" b="1" dirty="0">
                <a:ln w="6600">
                  <a:solidFill>
                    <a:schemeClr val="accent2"/>
                  </a:solidFill>
                  <a:prstDash val="solid"/>
                </a:ln>
                <a:solidFill>
                  <a:srgbClr val="FFFFFF"/>
                </a:solidFill>
                <a:effectLst>
                  <a:outerShdw dist="38100" dir="2700000" algn="tl" rotWithShape="0">
                    <a:schemeClr val="accent2"/>
                  </a:outerShdw>
                </a:effectLst>
              </a:rPr>
              <a:t>Canvas layout and navigation</a:t>
            </a:r>
          </a:p>
          <a:p>
            <a:endParaRPr lang="en-US" sz="2800" b="1" dirty="0">
              <a:ln w="6600">
                <a:solidFill>
                  <a:schemeClr val="accent2"/>
                </a:solidFill>
                <a:prstDash val="solid"/>
              </a:ln>
              <a:solidFill>
                <a:srgbClr val="FFFFFF"/>
              </a:solidFill>
              <a:effectLst>
                <a:outerShdw dist="38100" dir="2700000" algn="tl" rotWithShape="0">
                  <a:schemeClr val="accent2"/>
                </a:outerShdw>
              </a:effectLst>
            </a:endParaRPr>
          </a:p>
          <a:p>
            <a:endParaRPr lang="en-US" b="1" dirty="0">
              <a:ln/>
              <a:solidFill>
                <a:schemeClr val="accent4"/>
              </a:solidFill>
            </a:endParaRPr>
          </a:p>
        </p:txBody>
      </p:sp>
    </p:spTree>
    <p:extLst>
      <p:ext uri="{BB962C8B-B14F-4D97-AF65-F5344CB8AC3E}">
        <p14:creationId xmlns:p14="http://schemas.microsoft.com/office/powerpoint/2010/main" val="71927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752600"/>
            <a:ext cx="8001000" cy="5262979"/>
          </a:xfrm>
          <a:prstGeom prst="rect">
            <a:avLst/>
          </a:prstGeom>
          <a:noFill/>
        </p:spPr>
        <p:txBody>
          <a:bodyPr wrap="square" rtlCol="0">
            <a:spAutoFit/>
          </a:bodyPr>
          <a:lstStyle/>
          <a:p>
            <a:r>
              <a:rPr lang="en-US" sz="2400" b="1" dirty="0">
                <a:solidFill>
                  <a:srgbClr val="002060"/>
                </a:solidFill>
              </a:rPr>
              <a:t>Online Course </a:t>
            </a:r>
            <a:r>
              <a:rPr lang="en-US" sz="2400" dirty="0"/>
              <a:t>– is designed to be completed </a:t>
            </a:r>
            <a:r>
              <a:rPr lang="en-US" sz="2400" b="1" dirty="0"/>
              <a:t>online</a:t>
            </a:r>
            <a:r>
              <a:rPr lang="en-US" sz="2400" dirty="0"/>
              <a:t> via video-lectures, labs, and online activities. At no time do you have to come to campus. </a:t>
            </a:r>
          </a:p>
          <a:p>
            <a:r>
              <a:rPr lang="en-US" sz="2400" dirty="0"/>
              <a:t> </a:t>
            </a:r>
          </a:p>
          <a:p>
            <a:r>
              <a:rPr lang="en-US" sz="2400" dirty="0"/>
              <a:t>Semester length is </a:t>
            </a:r>
            <a:r>
              <a:rPr lang="en-US" sz="2400" b="1" dirty="0">
                <a:solidFill>
                  <a:srgbClr val="002060"/>
                </a:solidFill>
              </a:rPr>
              <a:t>5 weeks</a:t>
            </a:r>
          </a:p>
          <a:p>
            <a:endParaRPr lang="en-US" sz="2400" b="1" dirty="0">
              <a:solidFill>
                <a:srgbClr val="002060"/>
              </a:solidFill>
            </a:endParaRPr>
          </a:p>
          <a:p>
            <a:r>
              <a:rPr lang="en-US" sz="2400" b="1" dirty="0">
                <a:solidFill>
                  <a:srgbClr val="002060"/>
                </a:solidFill>
              </a:rPr>
              <a:t>4 credit course</a:t>
            </a:r>
          </a:p>
          <a:p>
            <a:endParaRPr lang="en-US" sz="2400" b="1" dirty="0">
              <a:solidFill>
                <a:srgbClr val="002060"/>
              </a:solidFill>
            </a:endParaRPr>
          </a:p>
          <a:p>
            <a:r>
              <a:rPr lang="en-US" sz="2400" b="1" dirty="0">
                <a:solidFill>
                  <a:srgbClr val="002060"/>
                </a:solidFill>
              </a:rPr>
              <a:t>Lectures</a:t>
            </a:r>
            <a:r>
              <a:rPr lang="en-US" sz="2400" dirty="0"/>
              <a:t> delivered by videos on BiologyLessonsOnline.com and </a:t>
            </a:r>
            <a:r>
              <a:rPr lang="en-US" sz="2400" b="1" dirty="0">
                <a:solidFill>
                  <a:srgbClr val="002060"/>
                </a:solidFill>
              </a:rPr>
              <a:t>laboratory experiments </a:t>
            </a:r>
            <a:r>
              <a:rPr lang="en-US" sz="2400" dirty="0"/>
              <a:t>performed at home using a lab kit</a:t>
            </a:r>
          </a:p>
          <a:p>
            <a:endParaRPr lang="en-US" sz="2400" dirty="0"/>
          </a:p>
          <a:p>
            <a:endParaRPr lang="en-US" sz="2400" dirty="0"/>
          </a:p>
          <a:p>
            <a:endParaRPr lang="en-US" sz="2400" dirty="0"/>
          </a:p>
        </p:txBody>
      </p:sp>
      <p:sp>
        <p:nvSpPr>
          <p:cNvPr id="3" name="TextBox 2"/>
          <p:cNvSpPr txBox="1"/>
          <p:nvPr/>
        </p:nvSpPr>
        <p:spPr>
          <a:xfrm>
            <a:off x="1828800" y="133350"/>
            <a:ext cx="5486400" cy="584775"/>
          </a:xfrm>
          <a:prstGeom prst="rect">
            <a:avLst/>
          </a:prstGeom>
          <a:noFill/>
        </p:spPr>
        <p:txBody>
          <a:bodyPr wrap="square" rtlCol="0">
            <a:spAutoFit/>
          </a:bodyPr>
          <a:lstStyle/>
          <a:p>
            <a:r>
              <a:rPr lang="en-US" altLang="en-US" sz="3200" b="1" dirty="0">
                <a:solidFill>
                  <a:srgbClr val="002060"/>
                </a:solidFill>
                <a:effectLst>
                  <a:outerShdw blurRad="38100" dist="38100" dir="2700000" algn="tl">
                    <a:srgbClr val="000000">
                      <a:alpha val="43137"/>
                    </a:srgbClr>
                  </a:outerShdw>
                </a:effectLst>
              </a:rPr>
              <a:t>General Biology 101</a:t>
            </a:r>
            <a:endParaRPr lang="en-US" sz="32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60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81000" y="152400"/>
            <a:ext cx="7543800" cy="609600"/>
          </a:xfrm>
        </p:spPr>
        <p:txBody>
          <a:bodyPr/>
          <a:lstStyle/>
          <a:p>
            <a:pPr algn="ctr" eaLnBrk="1" hangingPunct="1">
              <a:defRPr/>
            </a:pPr>
            <a:r>
              <a:rPr lang="en-US" altLang="en-US" dirty="0">
                <a:effectLst>
                  <a:outerShdw blurRad="38100" dist="38100" dir="2700000" algn="tl">
                    <a:srgbClr val="000000">
                      <a:alpha val="43137"/>
                    </a:srgbClr>
                  </a:outerShdw>
                </a:effectLst>
              </a:rPr>
              <a:t>     </a:t>
            </a:r>
            <a:r>
              <a:rPr lang="en-US" altLang="en-US" sz="3200" dirty="0">
                <a:effectLst>
                  <a:outerShdw blurRad="38100" dist="38100" dir="2700000" algn="tl">
                    <a:srgbClr val="000000">
                      <a:alpha val="43137"/>
                    </a:srgbClr>
                  </a:outerShdw>
                </a:effectLst>
              </a:rPr>
              <a:t>Student Expectations</a:t>
            </a:r>
          </a:p>
        </p:txBody>
      </p:sp>
      <p:sp>
        <p:nvSpPr>
          <p:cNvPr id="13315" name="TextBox 3"/>
          <p:cNvSpPr txBox="1">
            <a:spLocks noChangeArrowheads="1"/>
          </p:cNvSpPr>
          <p:nvPr/>
        </p:nvSpPr>
        <p:spPr bwMode="auto">
          <a:xfrm>
            <a:off x="76200" y="95250"/>
            <a:ext cx="8839200" cy="615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endParaRPr lang="en-US" altLang="en-US" sz="2000" b="1" dirty="0"/>
          </a:p>
          <a:p>
            <a:endParaRPr lang="en-US" dirty="0"/>
          </a:p>
          <a:p>
            <a:r>
              <a:rPr lang="en-US" dirty="0"/>
              <a:t> </a:t>
            </a:r>
          </a:p>
          <a:p>
            <a:pPr marL="285750" indent="-285750">
              <a:buFont typeface="Arial" panose="020B0604020202020204" pitchFamily="34" charset="0"/>
              <a:buChar char="•"/>
            </a:pPr>
            <a:r>
              <a:rPr lang="en-US" sz="1600" dirty="0">
                <a:solidFill>
                  <a:srgbClr val="FF0000"/>
                </a:solidFill>
              </a:rPr>
              <a:t>All hybrid class students are expected to </a:t>
            </a:r>
            <a:r>
              <a:rPr lang="en-US" sz="1600" b="1" dirty="0">
                <a:solidFill>
                  <a:srgbClr val="FF0000"/>
                </a:solidFill>
              </a:rPr>
              <a:t>login </a:t>
            </a:r>
            <a:r>
              <a:rPr lang="en-US" sz="1600" dirty="0">
                <a:solidFill>
                  <a:srgbClr val="FF0000"/>
                </a:solidFill>
              </a:rPr>
              <a:t>to Canvas learning management system and enter their online lectures </a:t>
            </a:r>
            <a:r>
              <a:rPr lang="en-US" sz="1600" b="1" dirty="0">
                <a:solidFill>
                  <a:srgbClr val="FF0000"/>
                </a:solidFill>
              </a:rPr>
              <a:t>during the first week of class</a:t>
            </a:r>
            <a:r>
              <a:rPr lang="en-US" sz="1600" dirty="0">
                <a:solidFill>
                  <a:srgbClr val="FF0000"/>
                </a:solidFill>
              </a:rPr>
              <a:t>. Ideally, students should enter their LMS on the first day of the term. </a:t>
            </a:r>
          </a:p>
          <a:p>
            <a:pPr marL="285750" indent="-285750">
              <a:buFont typeface="Arial" panose="020B0604020202020204" pitchFamily="34" charset="0"/>
              <a:buChar char="•"/>
            </a:pPr>
            <a:endParaRPr lang="en-US" sz="1600" dirty="0"/>
          </a:p>
          <a:p>
            <a:endParaRPr lang="en-US" sz="1600" dirty="0"/>
          </a:p>
          <a:p>
            <a:pPr marL="285750" indent="-285750">
              <a:buFont typeface="Arial" panose="020B0604020202020204" pitchFamily="34" charset="0"/>
              <a:buChar char="•"/>
            </a:pPr>
            <a:r>
              <a:rPr lang="en-US" sz="1600" dirty="0">
                <a:solidFill>
                  <a:schemeClr val="accent6">
                    <a:lumMod val="75000"/>
                  </a:schemeClr>
                </a:solidFill>
              </a:rPr>
              <a:t>It is expected that all students are familiar with basic computer skills (basic typing proficiency, online browsing, sending and receiving emails, internet search, use of Microsoft Word, and Canvas). Failure to do so can have a detrimental impact on student performance in the online learning environment.</a:t>
            </a:r>
          </a:p>
          <a:p>
            <a:pPr marL="285750" indent="-285750">
              <a:buFont typeface="Arial" panose="020B0604020202020204" pitchFamily="34" charset="0"/>
              <a:buChar char="•"/>
            </a:pPr>
            <a:endParaRPr lang="en-US" sz="1600" dirty="0"/>
          </a:p>
          <a:p>
            <a:endParaRPr lang="en-US" sz="1600" dirty="0"/>
          </a:p>
          <a:p>
            <a:pPr marL="285750" indent="-285750">
              <a:buFont typeface="Arial" panose="020B0604020202020204" pitchFamily="34" charset="0"/>
              <a:buChar char="•"/>
            </a:pPr>
            <a:r>
              <a:rPr lang="en-US" sz="1600" dirty="0">
                <a:solidFill>
                  <a:srgbClr val="0000FF"/>
                </a:solidFill>
              </a:rPr>
              <a:t>Activities to engage in include reading the course syllabus, posting to discussion forums, printing study guides, lecture handouts, lab worksheets, review questions, and more.</a:t>
            </a:r>
          </a:p>
          <a:p>
            <a:pPr marL="285750" indent="-285750">
              <a:buFont typeface="Arial" panose="020B0604020202020204" pitchFamily="34" charset="0"/>
              <a:buChar char="•"/>
            </a:pPr>
            <a:endParaRPr lang="en-US" sz="1600" dirty="0"/>
          </a:p>
          <a:p>
            <a:endParaRPr lang="en-US" sz="1600" dirty="0"/>
          </a:p>
          <a:p>
            <a:pPr marL="285750" indent="-285750">
              <a:buFont typeface="Arial" panose="020B0604020202020204" pitchFamily="34" charset="0"/>
              <a:buChar char="•"/>
            </a:pPr>
            <a:r>
              <a:rPr lang="en-US" sz="1600" dirty="0">
                <a:solidFill>
                  <a:srgbClr val="C00000"/>
                </a:solidFill>
              </a:rPr>
              <a:t>In order for you to be successful in your studies it is </a:t>
            </a:r>
            <a:r>
              <a:rPr lang="en-US" sz="1600" i="1" dirty="0">
                <a:solidFill>
                  <a:srgbClr val="C00000"/>
                </a:solidFill>
              </a:rPr>
              <a:t>essential </a:t>
            </a:r>
            <a:r>
              <a:rPr lang="en-US" sz="1600" dirty="0">
                <a:solidFill>
                  <a:srgbClr val="C00000"/>
                </a:solidFill>
              </a:rPr>
              <a:t>that you plan your schedule to include 2-3 hours per week of school work for every credit in which you are enrolled.</a:t>
            </a:r>
          </a:p>
          <a:p>
            <a:pPr marL="285750" indent="-285750">
              <a:buFont typeface="Arial" panose="020B0604020202020204" pitchFamily="34" charset="0"/>
              <a:buChar char="•"/>
            </a:pPr>
            <a:endParaRPr lang="en-US" sz="1600" dirty="0">
              <a:solidFill>
                <a:srgbClr val="C00000"/>
              </a:solidFill>
            </a:endParaRPr>
          </a:p>
          <a:p>
            <a:endParaRPr lang="en-US" sz="1600" dirty="0"/>
          </a:p>
          <a:p>
            <a:pPr marL="285750" indent="-285750">
              <a:buFont typeface="Arial" panose="020B0604020202020204" pitchFamily="34" charset="0"/>
              <a:buChar char="•"/>
            </a:pPr>
            <a:r>
              <a:rPr lang="en-US" sz="1600" dirty="0"/>
              <a:t>Be polite and respectful in your postings on discussion board - practice "Netiquette" </a:t>
            </a:r>
            <a:r>
              <a:rPr lang="en-US" sz="1600" dirty="0">
                <a:solidFill>
                  <a:srgbClr val="C00000"/>
                </a:solidFill>
              </a:rPr>
              <a:t>   </a:t>
            </a:r>
          </a:p>
          <a:p>
            <a:endParaRPr lang="en-US" altLang="en-US" dirty="0"/>
          </a:p>
        </p:txBody>
      </p:sp>
    </p:spTree>
    <p:extLst>
      <p:ext uri="{BB962C8B-B14F-4D97-AF65-F5344CB8AC3E}">
        <p14:creationId xmlns:p14="http://schemas.microsoft.com/office/powerpoint/2010/main" val="231709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animEffect transition="in" filter="barn(inVertical)">
                                      <p:cBhvr>
                                        <p:cTn id="7" dur="500"/>
                                        <p:tgtEl>
                                          <p:spTgt spid="1331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315">
                                            <p:txEl>
                                              <p:pRg st="6" end="6"/>
                                            </p:txEl>
                                          </p:spTgt>
                                        </p:tgtEl>
                                        <p:attrNameLst>
                                          <p:attrName>style.visibility</p:attrName>
                                        </p:attrNameLst>
                                      </p:cBhvr>
                                      <p:to>
                                        <p:strVal val="visible"/>
                                      </p:to>
                                    </p:set>
                                    <p:animEffect transition="in" filter="barn(inVertical)">
                                      <p:cBhvr>
                                        <p:cTn id="12" dur="500"/>
                                        <p:tgtEl>
                                          <p:spTgt spid="13315">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315">
                                            <p:txEl>
                                              <p:pRg st="9" end="9"/>
                                            </p:txEl>
                                          </p:spTgt>
                                        </p:tgtEl>
                                        <p:attrNameLst>
                                          <p:attrName>style.visibility</p:attrName>
                                        </p:attrNameLst>
                                      </p:cBhvr>
                                      <p:to>
                                        <p:strVal val="visible"/>
                                      </p:to>
                                    </p:set>
                                    <p:animEffect transition="in" filter="barn(inVertical)">
                                      <p:cBhvr>
                                        <p:cTn id="17" dur="500"/>
                                        <p:tgtEl>
                                          <p:spTgt spid="13315">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315">
                                            <p:txEl>
                                              <p:pRg st="12" end="12"/>
                                            </p:txEl>
                                          </p:spTgt>
                                        </p:tgtEl>
                                        <p:attrNameLst>
                                          <p:attrName>style.visibility</p:attrName>
                                        </p:attrNameLst>
                                      </p:cBhvr>
                                      <p:to>
                                        <p:strVal val="visible"/>
                                      </p:to>
                                    </p:set>
                                    <p:animEffect transition="in" filter="barn(inVertical)">
                                      <p:cBhvr>
                                        <p:cTn id="22" dur="500"/>
                                        <p:tgtEl>
                                          <p:spTgt spid="13315">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315">
                                            <p:txEl>
                                              <p:pRg st="15" end="15"/>
                                            </p:txEl>
                                          </p:spTgt>
                                        </p:tgtEl>
                                        <p:attrNameLst>
                                          <p:attrName>style.visibility</p:attrName>
                                        </p:attrNameLst>
                                      </p:cBhvr>
                                      <p:to>
                                        <p:strVal val="visible"/>
                                      </p:to>
                                    </p:set>
                                    <p:animEffect transition="in" filter="barn(inVertical)">
                                      <p:cBhvr>
                                        <p:cTn id="27" dur="500"/>
                                        <p:tgtEl>
                                          <p:spTgt spid="1331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122238"/>
            <a:ext cx="7543800" cy="868362"/>
          </a:xfrm>
        </p:spPr>
        <p:txBody>
          <a:bodyPr/>
          <a:lstStyle/>
          <a:p>
            <a:pPr algn="ctr" eaLnBrk="1" hangingPunct="1"/>
            <a:r>
              <a:rPr lang="en-US" altLang="en-US" dirty="0"/>
              <a:t>What is Required?</a:t>
            </a:r>
          </a:p>
        </p:txBody>
      </p:sp>
      <p:sp>
        <p:nvSpPr>
          <p:cNvPr id="15363" name="Rectangle 3"/>
          <p:cNvSpPr>
            <a:spLocks noGrp="1" noChangeArrowheads="1"/>
          </p:cNvSpPr>
          <p:nvPr>
            <p:ph type="body" idx="4294967295"/>
          </p:nvPr>
        </p:nvSpPr>
        <p:spPr>
          <a:xfrm>
            <a:off x="152400" y="1295400"/>
            <a:ext cx="8421687" cy="4953000"/>
          </a:xfrm>
        </p:spPr>
        <p:txBody>
          <a:bodyPr/>
          <a:lstStyle/>
          <a:p>
            <a:pPr marL="0" indent="0" eaLnBrk="1" hangingPunct="1">
              <a:lnSpc>
                <a:spcPct val="90000"/>
              </a:lnSpc>
              <a:buNone/>
            </a:pPr>
            <a:r>
              <a:rPr lang="en-US" altLang="en-US" sz="2400" dirty="0"/>
              <a:t>Same textbook all 3 terms</a:t>
            </a:r>
          </a:p>
          <a:p>
            <a:pPr marL="0" indent="0" eaLnBrk="1" hangingPunct="1">
              <a:lnSpc>
                <a:spcPct val="90000"/>
              </a:lnSpc>
              <a:buNone/>
            </a:pPr>
            <a:r>
              <a:rPr lang="en-US" altLang="en-US" sz="2400" dirty="0">
                <a:solidFill>
                  <a:srgbClr val="800080"/>
                </a:solidFill>
              </a:rPr>
              <a:t>Biology Concepts and Applications by </a:t>
            </a:r>
            <a:r>
              <a:rPr lang="en-US" altLang="en-US" sz="2400" dirty="0" err="1">
                <a:solidFill>
                  <a:srgbClr val="800080"/>
                </a:solidFill>
              </a:rPr>
              <a:t>Cecie</a:t>
            </a:r>
            <a:r>
              <a:rPr lang="en-US" altLang="en-US" sz="2400" dirty="0">
                <a:solidFill>
                  <a:srgbClr val="800080"/>
                </a:solidFill>
              </a:rPr>
              <a:t> Starr  </a:t>
            </a:r>
          </a:p>
          <a:p>
            <a:pPr marL="0" indent="0" eaLnBrk="1" hangingPunct="1">
              <a:lnSpc>
                <a:spcPct val="90000"/>
              </a:lnSpc>
              <a:buNone/>
            </a:pPr>
            <a:r>
              <a:rPr lang="en-US" altLang="en-US" sz="2400" dirty="0">
                <a:solidFill>
                  <a:srgbClr val="800080"/>
                </a:solidFill>
              </a:rPr>
              <a:t>older editions OK</a:t>
            </a:r>
          </a:p>
          <a:p>
            <a:pPr eaLnBrk="1" hangingPunct="1">
              <a:lnSpc>
                <a:spcPct val="90000"/>
              </a:lnSpc>
              <a:buFont typeface="Wingdings" pitchFamily="2" charset="2"/>
              <a:buNone/>
            </a:pPr>
            <a:endParaRPr lang="en-US" altLang="en-US" sz="2400" dirty="0">
              <a:solidFill>
                <a:srgbClr val="800080"/>
              </a:solidFill>
            </a:endParaRPr>
          </a:p>
          <a:p>
            <a:pPr marL="0" indent="0" eaLnBrk="1" hangingPunct="1">
              <a:lnSpc>
                <a:spcPct val="90000"/>
              </a:lnSpc>
              <a:buNone/>
            </a:pPr>
            <a:r>
              <a:rPr lang="en-US" altLang="en-US" sz="2400" dirty="0">
                <a:solidFill>
                  <a:srgbClr val="800080"/>
                </a:solidFill>
              </a:rPr>
              <a:t>Lab Manual </a:t>
            </a:r>
            <a:r>
              <a:rPr lang="en-US" altLang="en-US" sz="2400" dirty="0"/>
              <a:t>(electronic copy is included with your lab kit)</a:t>
            </a:r>
          </a:p>
          <a:p>
            <a:pPr marL="0" indent="0" eaLnBrk="1" hangingPunct="1">
              <a:lnSpc>
                <a:spcPct val="90000"/>
              </a:lnSpc>
              <a:buNone/>
            </a:pPr>
            <a:endParaRPr lang="en-US" altLang="en-US" sz="2400" dirty="0"/>
          </a:p>
          <a:p>
            <a:pPr marL="0" indent="0" eaLnBrk="1" hangingPunct="1">
              <a:lnSpc>
                <a:spcPct val="90000"/>
              </a:lnSpc>
              <a:buNone/>
            </a:pPr>
            <a:r>
              <a:rPr lang="en-US" altLang="en-US" sz="2400" dirty="0">
                <a:solidFill>
                  <a:srgbClr val="800080"/>
                </a:solidFill>
              </a:rPr>
              <a:t>Lab kit </a:t>
            </a:r>
            <a:r>
              <a:rPr lang="en-US" altLang="en-US" sz="2400" dirty="0"/>
              <a:t>can be purchased at the UCC bookstore or buy a redemption code first and then order your kit at eScienceLabs.com</a:t>
            </a:r>
          </a:p>
          <a:p>
            <a:pPr marL="0" indent="0" eaLnBrk="1" hangingPunct="1">
              <a:lnSpc>
                <a:spcPct val="90000"/>
              </a:lnSpc>
              <a:buNone/>
            </a:pPr>
            <a:endParaRPr lang="en-US" altLang="en-US" sz="2400" dirty="0"/>
          </a:p>
          <a:p>
            <a:pPr marL="0" indent="0" eaLnBrk="1" hangingPunct="1">
              <a:lnSpc>
                <a:spcPct val="90000"/>
              </a:lnSpc>
              <a:buNone/>
            </a:pPr>
            <a:r>
              <a:rPr lang="en-US" altLang="en-US" sz="2400" dirty="0"/>
              <a:t>The lab kit has to be purchased </a:t>
            </a:r>
          </a:p>
          <a:p>
            <a:pPr marL="0" indent="0" eaLnBrk="1" hangingPunct="1">
              <a:lnSpc>
                <a:spcPct val="90000"/>
              </a:lnSpc>
              <a:buNone/>
            </a:pPr>
            <a:r>
              <a:rPr lang="en-US" altLang="en-US" sz="2400" dirty="0"/>
              <a:t>6 – 10 business days in advance</a:t>
            </a:r>
          </a:p>
        </p:txBody>
      </p:sp>
    </p:spTree>
    <p:extLst>
      <p:ext uri="{BB962C8B-B14F-4D97-AF65-F5344CB8AC3E}">
        <p14:creationId xmlns:p14="http://schemas.microsoft.com/office/powerpoint/2010/main" val="2366041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81000" y="38100"/>
            <a:ext cx="7543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cs typeface="Arial" charset="0"/>
              </a:defRPr>
            </a:lvl2pPr>
            <a:lvl3pPr algn="l" rtl="0" eaLnBrk="0" fontAlgn="base" hangingPunct="0">
              <a:spcBef>
                <a:spcPct val="0"/>
              </a:spcBef>
              <a:spcAft>
                <a:spcPct val="0"/>
              </a:spcAft>
              <a:defRPr sz="3900" b="1">
                <a:solidFill>
                  <a:schemeClr val="tx2"/>
                </a:solidFill>
                <a:latin typeface="Arial" charset="0"/>
                <a:cs typeface="Arial" charset="0"/>
              </a:defRPr>
            </a:lvl3pPr>
            <a:lvl4pPr algn="l" rtl="0" eaLnBrk="0" fontAlgn="base" hangingPunct="0">
              <a:spcBef>
                <a:spcPct val="0"/>
              </a:spcBef>
              <a:spcAft>
                <a:spcPct val="0"/>
              </a:spcAft>
              <a:defRPr sz="3900" b="1">
                <a:solidFill>
                  <a:schemeClr val="tx2"/>
                </a:solidFill>
                <a:latin typeface="Arial" charset="0"/>
                <a:cs typeface="Arial" charset="0"/>
              </a:defRPr>
            </a:lvl4pPr>
            <a:lvl5pPr algn="l" rtl="0" eaLnBrk="0" fontAlgn="base" hangingPunct="0">
              <a:spcBef>
                <a:spcPct val="0"/>
              </a:spcBef>
              <a:spcAft>
                <a:spcPct val="0"/>
              </a:spcAft>
              <a:defRPr sz="3900" b="1">
                <a:solidFill>
                  <a:schemeClr val="tx2"/>
                </a:solidFill>
                <a:latin typeface="Arial" charset="0"/>
                <a:cs typeface="Arial" charset="0"/>
              </a:defRPr>
            </a:lvl5pPr>
            <a:lvl6pPr marL="457200" algn="l" rtl="0" fontAlgn="base">
              <a:spcBef>
                <a:spcPct val="0"/>
              </a:spcBef>
              <a:spcAft>
                <a:spcPct val="0"/>
              </a:spcAft>
              <a:defRPr sz="3900" b="1">
                <a:solidFill>
                  <a:schemeClr val="tx2"/>
                </a:solidFill>
                <a:latin typeface="Arial" charset="0"/>
                <a:cs typeface="Arial" charset="0"/>
              </a:defRPr>
            </a:lvl6pPr>
            <a:lvl7pPr marL="914400" algn="l" rtl="0" fontAlgn="base">
              <a:spcBef>
                <a:spcPct val="0"/>
              </a:spcBef>
              <a:spcAft>
                <a:spcPct val="0"/>
              </a:spcAft>
              <a:defRPr sz="3900" b="1">
                <a:solidFill>
                  <a:schemeClr val="tx2"/>
                </a:solidFill>
                <a:latin typeface="Arial" charset="0"/>
                <a:cs typeface="Arial" charset="0"/>
              </a:defRPr>
            </a:lvl7pPr>
            <a:lvl8pPr marL="1371600" algn="l" rtl="0" fontAlgn="base">
              <a:spcBef>
                <a:spcPct val="0"/>
              </a:spcBef>
              <a:spcAft>
                <a:spcPct val="0"/>
              </a:spcAft>
              <a:defRPr sz="3900" b="1">
                <a:solidFill>
                  <a:schemeClr val="tx2"/>
                </a:solidFill>
                <a:latin typeface="Arial" charset="0"/>
                <a:cs typeface="Arial" charset="0"/>
              </a:defRPr>
            </a:lvl8pPr>
            <a:lvl9pPr marL="1828800" algn="l" rtl="0" fontAlgn="base">
              <a:spcBef>
                <a:spcPct val="0"/>
              </a:spcBef>
              <a:spcAft>
                <a:spcPct val="0"/>
              </a:spcAft>
              <a:defRPr sz="3900" b="1">
                <a:solidFill>
                  <a:schemeClr val="tx2"/>
                </a:solidFill>
                <a:latin typeface="Arial" charset="0"/>
                <a:cs typeface="Arial" charset="0"/>
              </a:defRPr>
            </a:lvl9pPr>
          </a:lstStyle>
          <a:p>
            <a:pPr algn="ctr" eaLnBrk="1" hangingPunct="1"/>
            <a:r>
              <a:rPr lang="en-US" altLang="en-US" kern="0" dirty="0"/>
              <a:t>What is Required (</a:t>
            </a:r>
            <a:r>
              <a:rPr lang="en-US" altLang="en-US" kern="0" dirty="0" err="1"/>
              <a:t>cont</a:t>
            </a:r>
            <a:r>
              <a:rPr lang="en-US" altLang="en-US" kern="0"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447800"/>
            <a:ext cx="2533020" cy="2051050"/>
          </a:xfrm>
          <a:prstGeom prst="rect">
            <a:avLst/>
          </a:prstGeom>
        </p:spPr>
      </p:pic>
      <p:sp>
        <p:nvSpPr>
          <p:cNvPr id="4" name="TextBox 3"/>
          <p:cNvSpPr txBox="1"/>
          <p:nvPr/>
        </p:nvSpPr>
        <p:spPr>
          <a:xfrm>
            <a:off x="3886200" y="2103590"/>
            <a:ext cx="533400" cy="369332"/>
          </a:xfrm>
          <a:prstGeom prst="rect">
            <a:avLst/>
          </a:prstGeom>
          <a:noFill/>
        </p:spPr>
        <p:txBody>
          <a:bodyPr wrap="square" rtlCol="0">
            <a:spAutoFit/>
          </a:bodyPr>
          <a:lstStyle/>
          <a:p>
            <a:r>
              <a:rPr lang="en-US" dirty="0"/>
              <a:t>or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041400"/>
            <a:ext cx="2457450" cy="2457450"/>
          </a:xfrm>
          <a:prstGeom prst="rect">
            <a:avLst/>
          </a:prstGeom>
        </p:spPr>
      </p:pic>
      <p:pic>
        <p:nvPicPr>
          <p:cNvPr id="11" name="Picture 10"/>
          <p:cNvPicPr>
            <a:picLocks noChangeAspect="1"/>
          </p:cNvPicPr>
          <p:nvPr/>
        </p:nvPicPr>
        <p:blipFill>
          <a:blip r:embed="rId4"/>
          <a:stretch>
            <a:fillRect/>
          </a:stretch>
        </p:blipFill>
        <p:spPr>
          <a:xfrm>
            <a:off x="533400" y="4419600"/>
            <a:ext cx="2381250" cy="1781175"/>
          </a:xfrm>
          <a:prstGeom prst="rect">
            <a:avLst/>
          </a:prstGeom>
        </p:spPr>
      </p:pic>
      <p:sp>
        <p:nvSpPr>
          <p:cNvPr id="12" name="TextBox 11"/>
          <p:cNvSpPr txBox="1"/>
          <p:nvPr/>
        </p:nvSpPr>
        <p:spPr>
          <a:xfrm>
            <a:off x="3886200" y="4940855"/>
            <a:ext cx="533400" cy="369332"/>
          </a:xfrm>
          <a:prstGeom prst="rect">
            <a:avLst/>
          </a:prstGeom>
          <a:noFill/>
        </p:spPr>
        <p:txBody>
          <a:bodyPr wrap="square" rtlCol="0">
            <a:spAutoFit/>
          </a:bodyPr>
          <a:lstStyle/>
          <a:p>
            <a:r>
              <a:rPr lang="en-US" dirty="0"/>
              <a:t>or</a:t>
            </a:r>
          </a:p>
        </p:txBody>
      </p:sp>
      <p:pic>
        <p:nvPicPr>
          <p:cNvPr id="13" name="Picture 12"/>
          <p:cNvPicPr>
            <a:picLocks noChangeAspect="1"/>
          </p:cNvPicPr>
          <p:nvPr/>
        </p:nvPicPr>
        <p:blipFill>
          <a:blip r:embed="rId5"/>
          <a:stretch>
            <a:fillRect/>
          </a:stretch>
        </p:blipFill>
        <p:spPr>
          <a:xfrm>
            <a:off x="5402036" y="4408714"/>
            <a:ext cx="3022369" cy="1775642"/>
          </a:xfrm>
          <a:prstGeom prst="rect">
            <a:avLst/>
          </a:prstGeom>
        </p:spPr>
      </p:pic>
    </p:spTree>
    <p:extLst>
      <p:ext uri="{BB962C8B-B14F-4D97-AF65-F5344CB8AC3E}">
        <p14:creationId xmlns:p14="http://schemas.microsoft.com/office/powerpoint/2010/main" val="108623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2400"/>
            <a:ext cx="7010400" cy="692497"/>
          </a:xfrm>
          <a:prstGeom prst="rect">
            <a:avLst/>
          </a:prstGeom>
          <a:noFill/>
        </p:spPr>
        <p:txBody>
          <a:bodyPr wrap="square" rtlCol="0">
            <a:spAutoFit/>
          </a:bodyPr>
          <a:lstStyle/>
          <a:p>
            <a:pPr algn="ctr" eaLnBrk="1" hangingPunct="1"/>
            <a:r>
              <a:rPr lang="en-US" sz="3900" b="1" kern="0" dirty="0">
                <a:solidFill>
                  <a:schemeClr val="tx2"/>
                </a:solidFill>
                <a:latin typeface="+mj-lt"/>
                <a:ea typeface="+mj-ea"/>
                <a:cs typeface="+mj-cs"/>
              </a:rPr>
              <a:t>What is Required (</a:t>
            </a:r>
            <a:r>
              <a:rPr lang="en-US" sz="3900" b="1" kern="0" dirty="0" err="1">
                <a:solidFill>
                  <a:schemeClr val="tx2"/>
                </a:solidFill>
                <a:latin typeface="+mj-lt"/>
                <a:ea typeface="+mj-ea"/>
                <a:cs typeface="+mj-cs"/>
              </a:rPr>
              <a:t>cont</a:t>
            </a:r>
            <a:r>
              <a:rPr lang="en-US" sz="3900" b="1" kern="0" dirty="0">
                <a:solidFill>
                  <a:schemeClr val="tx2"/>
                </a:solidFill>
                <a:latin typeface="+mj-lt"/>
                <a:ea typeface="+mj-ea"/>
                <a:cs typeface="+mj-cs"/>
              </a:rPr>
              <a:t>)?</a:t>
            </a:r>
          </a:p>
        </p:txBody>
      </p:sp>
      <p:pic>
        <p:nvPicPr>
          <p:cNvPr id="3" name="Picture 2"/>
          <p:cNvPicPr>
            <a:picLocks noChangeAspect="1"/>
          </p:cNvPicPr>
          <p:nvPr/>
        </p:nvPicPr>
        <p:blipFill>
          <a:blip r:embed="rId2"/>
          <a:stretch>
            <a:fillRect/>
          </a:stretch>
        </p:blipFill>
        <p:spPr>
          <a:xfrm>
            <a:off x="5410200" y="2177534"/>
            <a:ext cx="2277836" cy="2057400"/>
          </a:xfrm>
          <a:prstGeom prst="rect">
            <a:avLst/>
          </a:prstGeom>
        </p:spPr>
      </p:pic>
      <p:sp>
        <p:nvSpPr>
          <p:cNvPr id="4" name="TextBox 3"/>
          <p:cNvSpPr txBox="1"/>
          <p:nvPr/>
        </p:nvSpPr>
        <p:spPr>
          <a:xfrm>
            <a:off x="3962400" y="3206234"/>
            <a:ext cx="609600" cy="369332"/>
          </a:xfrm>
          <a:prstGeom prst="rect">
            <a:avLst/>
          </a:prstGeom>
          <a:noFill/>
        </p:spPr>
        <p:txBody>
          <a:bodyPr wrap="square" rtlCol="0">
            <a:spAutoFit/>
          </a:bodyPr>
          <a:lstStyle/>
          <a:p>
            <a:r>
              <a:rPr lang="en-US" dirty="0"/>
              <a:t>and</a:t>
            </a:r>
          </a:p>
        </p:txBody>
      </p:sp>
      <p:pic>
        <p:nvPicPr>
          <p:cNvPr id="5" name="Picture 4"/>
          <p:cNvPicPr>
            <a:picLocks noChangeAspect="1"/>
          </p:cNvPicPr>
          <p:nvPr/>
        </p:nvPicPr>
        <p:blipFill>
          <a:blip r:embed="rId3"/>
          <a:stretch>
            <a:fillRect/>
          </a:stretch>
        </p:blipFill>
        <p:spPr>
          <a:xfrm>
            <a:off x="914400" y="1981200"/>
            <a:ext cx="2381250" cy="3048000"/>
          </a:xfrm>
          <a:prstGeom prst="rect">
            <a:avLst/>
          </a:prstGeom>
        </p:spPr>
      </p:pic>
      <p:sp>
        <p:nvSpPr>
          <p:cNvPr id="6" name="TextBox 5"/>
          <p:cNvSpPr txBox="1"/>
          <p:nvPr/>
        </p:nvSpPr>
        <p:spPr>
          <a:xfrm>
            <a:off x="2819400" y="4844534"/>
            <a:ext cx="5029200" cy="369332"/>
          </a:xfrm>
          <a:prstGeom prst="rect">
            <a:avLst/>
          </a:prstGeom>
          <a:noFill/>
        </p:spPr>
        <p:txBody>
          <a:bodyPr wrap="square" rtlCol="0">
            <a:spAutoFit/>
          </a:bodyPr>
          <a:lstStyle/>
          <a:p>
            <a:r>
              <a:rPr lang="en-US" dirty="0"/>
              <a:t>To record yourself (optional)</a:t>
            </a:r>
          </a:p>
        </p:txBody>
      </p:sp>
    </p:spTree>
    <p:extLst>
      <p:ext uri="{BB962C8B-B14F-4D97-AF65-F5344CB8AC3E}">
        <p14:creationId xmlns:p14="http://schemas.microsoft.com/office/powerpoint/2010/main" val="75149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52400"/>
            <a:ext cx="7010400" cy="692497"/>
          </a:xfrm>
          <a:prstGeom prst="rect">
            <a:avLst/>
          </a:prstGeom>
          <a:noFill/>
        </p:spPr>
        <p:txBody>
          <a:bodyPr wrap="square" rtlCol="0">
            <a:spAutoFit/>
          </a:bodyPr>
          <a:lstStyle/>
          <a:p>
            <a:pPr algn="ctr" eaLnBrk="1" hangingPunct="1"/>
            <a:r>
              <a:rPr lang="en-US" sz="3900" b="1" kern="0" dirty="0">
                <a:solidFill>
                  <a:schemeClr val="tx2"/>
                </a:solidFill>
                <a:latin typeface="+mj-lt"/>
                <a:ea typeface="+mj-ea"/>
                <a:cs typeface="+mj-cs"/>
              </a:rPr>
              <a:t>What is Required (</a:t>
            </a:r>
            <a:r>
              <a:rPr lang="en-US" sz="3900" b="1" kern="0" dirty="0" err="1">
                <a:solidFill>
                  <a:schemeClr val="tx2"/>
                </a:solidFill>
                <a:latin typeface="+mj-lt"/>
                <a:ea typeface="+mj-ea"/>
                <a:cs typeface="+mj-cs"/>
              </a:rPr>
              <a:t>cont</a:t>
            </a:r>
            <a:r>
              <a:rPr lang="en-US" sz="3900" b="1" kern="0" dirty="0">
                <a:solidFill>
                  <a:schemeClr val="tx2"/>
                </a:solidFill>
                <a:latin typeface="+mj-lt"/>
                <a:ea typeface="+mj-ea"/>
                <a:cs typeface="+mj-cs"/>
              </a:rPr>
              <a:t>)?</a:t>
            </a:r>
          </a:p>
        </p:txBody>
      </p:sp>
      <p:pic>
        <p:nvPicPr>
          <p:cNvPr id="3" name="Picture 2"/>
          <p:cNvPicPr>
            <a:picLocks noChangeAspect="1"/>
          </p:cNvPicPr>
          <p:nvPr/>
        </p:nvPicPr>
        <p:blipFill>
          <a:blip r:embed="rId2"/>
          <a:stretch>
            <a:fillRect/>
          </a:stretch>
        </p:blipFill>
        <p:spPr>
          <a:xfrm>
            <a:off x="325244" y="1200150"/>
            <a:ext cx="2913256" cy="12573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TextBox 3"/>
          <p:cNvSpPr txBox="1"/>
          <p:nvPr/>
        </p:nvSpPr>
        <p:spPr>
          <a:xfrm>
            <a:off x="4229100" y="1500917"/>
            <a:ext cx="533400" cy="369332"/>
          </a:xfrm>
          <a:prstGeom prst="rect">
            <a:avLst/>
          </a:prstGeom>
          <a:noFill/>
        </p:spPr>
        <p:txBody>
          <a:bodyPr wrap="square" rtlCol="0">
            <a:spAutoFit/>
          </a:bodyPr>
          <a:lstStyle/>
          <a:p>
            <a:r>
              <a:rPr lang="en-US" dirty="0"/>
              <a:t>or</a:t>
            </a:r>
          </a:p>
        </p:txBody>
      </p:sp>
      <p:pic>
        <p:nvPicPr>
          <p:cNvPr id="5" name="Picture 4"/>
          <p:cNvPicPr>
            <a:picLocks noChangeAspect="1"/>
          </p:cNvPicPr>
          <p:nvPr/>
        </p:nvPicPr>
        <p:blipFill>
          <a:blip r:embed="rId3"/>
          <a:stretch>
            <a:fillRect/>
          </a:stretch>
        </p:blipFill>
        <p:spPr>
          <a:xfrm>
            <a:off x="5697344" y="1194608"/>
            <a:ext cx="2849489" cy="126284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6"/>
          <p:cNvPicPr>
            <a:picLocks noChangeAspect="1"/>
          </p:cNvPicPr>
          <p:nvPr/>
        </p:nvPicPr>
        <p:blipFill>
          <a:blip r:embed="rId4"/>
          <a:stretch>
            <a:fillRect/>
          </a:stretch>
        </p:blipFill>
        <p:spPr>
          <a:xfrm>
            <a:off x="5672406" y="2982077"/>
            <a:ext cx="2874427" cy="135104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p:cNvPicPr>
            <a:picLocks noChangeAspect="1"/>
          </p:cNvPicPr>
          <p:nvPr/>
        </p:nvPicPr>
        <p:blipFill>
          <a:blip r:embed="rId5"/>
          <a:stretch>
            <a:fillRect/>
          </a:stretch>
        </p:blipFill>
        <p:spPr>
          <a:xfrm>
            <a:off x="315022" y="2982077"/>
            <a:ext cx="2933700" cy="135104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TextBox 8"/>
          <p:cNvSpPr txBox="1"/>
          <p:nvPr/>
        </p:nvSpPr>
        <p:spPr>
          <a:xfrm>
            <a:off x="4134982" y="3288268"/>
            <a:ext cx="762000" cy="369332"/>
          </a:xfrm>
          <a:prstGeom prst="rect">
            <a:avLst/>
          </a:prstGeom>
          <a:noFill/>
        </p:spPr>
        <p:txBody>
          <a:bodyPr wrap="square" rtlCol="0">
            <a:spAutoFit/>
          </a:bodyPr>
          <a:lstStyle/>
          <a:p>
            <a:r>
              <a:rPr lang="en-US" dirty="0"/>
              <a:t>and</a:t>
            </a:r>
          </a:p>
        </p:txBody>
      </p:sp>
      <p:pic>
        <p:nvPicPr>
          <p:cNvPr id="10" name="Picture 9"/>
          <p:cNvPicPr>
            <a:picLocks noChangeAspect="1"/>
          </p:cNvPicPr>
          <p:nvPr/>
        </p:nvPicPr>
        <p:blipFill>
          <a:blip r:embed="rId6"/>
          <a:stretch>
            <a:fillRect/>
          </a:stretch>
        </p:blipFill>
        <p:spPr>
          <a:xfrm>
            <a:off x="3182744" y="4900821"/>
            <a:ext cx="2514600" cy="15525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71689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5073</TotalTime>
  <Words>923</Words>
  <Application>Microsoft Office PowerPoint</Application>
  <PresentationFormat>On-screen Show (4:3)</PresentationFormat>
  <Paragraphs>154</Paragraphs>
  <Slides>18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Tahoma</vt:lpstr>
      <vt:lpstr>Wingdings</vt:lpstr>
      <vt:lpstr>Network</vt:lpstr>
      <vt:lpstr>PowerPoint Presentation</vt:lpstr>
      <vt:lpstr> General Biology 101</vt:lpstr>
      <vt:lpstr>PowerPoint Presentation</vt:lpstr>
      <vt:lpstr>PowerPoint Presentation</vt:lpstr>
      <vt:lpstr>     Student Expectations</vt:lpstr>
      <vt:lpstr>What is Required?</vt:lpstr>
      <vt:lpstr>PowerPoint Presentation</vt:lpstr>
      <vt:lpstr>PowerPoint Presentation</vt:lpstr>
      <vt:lpstr>PowerPoint Presentation</vt:lpstr>
      <vt:lpstr> BI 101 Lectures (online) </vt:lpstr>
      <vt:lpstr>BI 101 Labs (at home)</vt:lpstr>
      <vt:lpstr>Bio 101 Labs </vt:lpstr>
      <vt:lpstr>Bio 101 Labs </vt:lpstr>
      <vt:lpstr>What if I miss a…</vt:lpstr>
      <vt:lpstr>Study suggestions</vt:lpstr>
      <vt:lpstr>Study suggestions</vt:lpstr>
      <vt:lpstr>PowerPoint Presentation</vt:lpstr>
      <vt:lpstr>Canvas Orientation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Microevolution</dc:title>
  <dc:creator>Christine Evers</dc:creator>
  <cp:lastModifiedBy>Lena Green</cp:lastModifiedBy>
  <cp:revision>204</cp:revision>
  <dcterms:created xsi:type="dcterms:W3CDTF">2001-10-17T17:44:04Z</dcterms:created>
  <dcterms:modified xsi:type="dcterms:W3CDTF">2017-06-17T03:22:12Z</dcterms:modified>
</cp:coreProperties>
</file>